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314" r:id="rId5"/>
    <p:sldId id="315" r:id="rId6"/>
    <p:sldId id="317" r:id="rId7"/>
    <p:sldId id="318" r:id="rId8"/>
    <p:sldId id="320" r:id="rId9"/>
    <p:sldId id="321" r:id="rId10"/>
    <p:sldId id="322" r:id="rId11"/>
    <p:sldId id="323" r:id="rId12"/>
    <p:sldId id="3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88" autoAdjust="0"/>
  </p:normalViewPr>
  <p:slideViewPr>
    <p:cSldViewPr snapToGrid="0">
      <p:cViewPr varScale="1">
        <p:scale>
          <a:sx n="103" d="100"/>
          <a:sy n="103" d="100"/>
        </p:scale>
        <p:origin x="126" y="29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D6CC74-9BC9-469F-B5AF-385CCE063C46}" type="doc">
      <dgm:prSet loTypeId="urn:microsoft.com/office/officeart/2016/7/layout/ChevronBlockProcess" loCatId="process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7C934FE-E05F-4C06-9641-345AEC57F4E7}">
      <dgm:prSet/>
      <dgm:spPr/>
      <dgm:t>
        <a:bodyPr/>
        <a:lstStyle/>
        <a:p>
          <a:r>
            <a:rPr lang="en-US"/>
            <a:t>Step 1</a:t>
          </a:r>
        </a:p>
      </dgm:t>
    </dgm:pt>
    <dgm:pt modelId="{1FC01BD6-9D53-4068-9A98-DE0B8015919C}" type="parTrans" cxnId="{036222E0-CB8B-41D7-A24D-5077631AAA74}">
      <dgm:prSet/>
      <dgm:spPr/>
      <dgm:t>
        <a:bodyPr/>
        <a:lstStyle/>
        <a:p>
          <a:endParaRPr lang="en-US"/>
        </a:p>
      </dgm:t>
    </dgm:pt>
    <dgm:pt modelId="{D706BA2B-585E-48E6-B7AB-350190250016}" type="sibTrans" cxnId="{036222E0-CB8B-41D7-A24D-5077631AAA74}">
      <dgm:prSet/>
      <dgm:spPr/>
      <dgm:t>
        <a:bodyPr/>
        <a:lstStyle/>
        <a:p>
          <a:endParaRPr lang="en-US"/>
        </a:p>
      </dgm:t>
    </dgm:pt>
    <dgm:pt modelId="{7DD9FE25-79CE-440E-885B-16379304EE4C}">
      <dgm:prSet/>
      <dgm:spPr/>
      <dgm:t>
        <a:bodyPr/>
        <a:lstStyle/>
        <a:p>
          <a:r>
            <a:rPr lang="en-US"/>
            <a:t>Conceptualization</a:t>
          </a:r>
        </a:p>
      </dgm:t>
    </dgm:pt>
    <dgm:pt modelId="{BC4218C3-D2D2-4C4C-879A-F18ACDDA6FC4}" type="parTrans" cxnId="{A8004AA7-9270-4955-A61F-0AA8471ADCAA}">
      <dgm:prSet/>
      <dgm:spPr/>
      <dgm:t>
        <a:bodyPr/>
        <a:lstStyle/>
        <a:p>
          <a:endParaRPr lang="en-US"/>
        </a:p>
      </dgm:t>
    </dgm:pt>
    <dgm:pt modelId="{4C135990-69A9-4D40-B01A-6D799FE6D2F5}" type="sibTrans" cxnId="{A8004AA7-9270-4955-A61F-0AA8471ADCAA}">
      <dgm:prSet/>
      <dgm:spPr/>
      <dgm:t>
        <a:bodyPr/>
        <a:lstStyle/>
        <a:p>
          <a:endParaRPr lang="en-US"/>
        </a:p>
      </dgm:t>
    </dgm:pt>
    <dgm:pt modelId="{05AA032A-0A68-4A7E-83C1-22BBA83A2A64}">
      <dgm:prSet/>
      <dgm:spPr/>
      <dgm:t>
        <a:bodyPr/>
        <a:lstStyle/>
        <a:p>
          <a:r>
            <a:rPr lang="en-US"/>
            <a:t>Developed the core idea of an apartment escape room.</a:t>
          </a:r>
        </a:p>
      </dgm:t>
    </dgm:pt>
    <dgm:pt modelId="{FEA360FE-8B17-498C-94D0-C01452F89517}" type="parTrans" cxnId="{58F3025D-6F3C-4258-AF74-82513A16FE92}">
      <dgm:prSet/>
      <dgm:spPr/>
      <dgm:t>
        <a:bodyPr/>
        <a:lstStyle/>
        <a:p>
          <a:endParaRPr lang="en-US"/>
        </a:p>
      </dgm:t>
    </dgm:pt>
    <dgm:pt modelId="{0A504101-DDCE-4845-A84C-0D1457B714E1}" type="sibTrans" cxnId="{58F3025D-6F3C-4258-AF74-82513A16FE92}">
      <dgm:prSet/>
      <dgm:spPr/>
      <dgm:t>
        <a:bodyPr/>
        <a:lstStyle/>
        <a:p>
          <a:endParaRPr lang="en-US"/>
        </a:p>
      </dgm:t>
    </dgm:pt>
    <dgm:pt modelId="{06C0543B-C985-4F1D-905A-1224F56C127F}">
      <dgm:prSet/>
      <dgm:spPr/>
      <dgm:t>
        <a:bodyPr/>
        <a:lstStyle/>
        <a:p>
          <a:r>
            <a:rPr lang="en-US"/>
            <a:t>Brainstormed puzzles and storyline elements.</a:t>
          </a:r>
        </a:p>
      </dgm:t>
    </dgm:pt>
    <dgm:pt modelId="{763A2BCE-6D35-43DD-AFA2-70A9674D7E69}" type="parTrans" cxnId="{D1B4E6DA-1ABD-407A-A415-5935D9CCD5F1}">
      <dgm:prSet/>
      <dgm:spPr/>
      <dgm:t>
        <a:bodyPr/>
        <a:lstStyle/>
        <a:p>
          <a:endParaRPr lang="en-US"/>
        </a:p>
      </dgm:t>
    </dgm:pt>
    <dgm:pt modelId="{FB65D694-92DE-4A5B-97A9-77F4466DE035}" type="sibTrans" cxnId="{D1B4E6DA-1ABD-407A-A415-5935D9CCD5F1}">
      <dgm:prSet/>
      <dgm:spPr/>
      <dgm:t>
        <a:bodyPr/>
        <a:lstStyle/>
        <a:p>
          <a:endParaRPr lang="en-US"/>
        </a:p>
      </dgm:t>
    </dgm:pt>
    <dgm:pt modelId="{67766D29-8F56-4249-8CBD-B3DA377193B7}">
      <dgm:prSet/>
      <dgm:spPr/>
      <dgm:t>
        <a:bodyPr/>
        <a:lstStyle/>
        <a:p>
          <a:r>
            <a:rPr lang="en-US"/>
            <a:t>Step 2</a:t>
          </a:r>
        </a:p>
      </dgm:t>
    </dgm:pt>
    <dgm:pt modelId="{CC67562D-02C6-4046-A639-59D62A469243}" type="parTrans" cxnId="{94AD3070-6CE5-4905-8613-65FDB06E9D8A}">
      <dgm:prSet/>
      <dgm:spPr/>
      <dgm:t>
        <a:bodyPr/>
        <a:lstStyle/>
        <a:p>
          <a:endParaRPr lang="en-US"/>
        </a:p>
      </dgm:t>
    </dgm:pt>
    <dgm:pt modelId="{2A7CBA75-7206-40EE-BB9F-1D9F5D2A2655}" type="sibTrans" cxnId="{94AD3070-6CE5-4905-8613-65FDB06E9D8A}">
      <dgm:prSet/>
      <dgm:spPr/>
      <dgm:t>
        <a:bodyPr/>
        <a:lstStyle/>
        <a:p>
          <a:endParaRPr lang="en-US"/>
        </a:p>
      </dgm:t>
    </dgm:pt>
    <dgm:pt modelId="{60A7E02C-4D29-41B6-A0B8-7F3CC4FEEBE1}">
      <dgm:prSet/>
      <dgm:spPr/>
      <dgm:t>
        <a:bodyPr/>
        <a:lstStyle/>
        <a:p>
          <a:r>
            <a:rPr lang="en-US"/>
            <a:t>Environment Design</a:t>
          </a:r>
        </a:p>
      </dgm:t>
    </dgm:pt>
    <dgm:pt modelId="{9B7D1478-7670-4222-B296-E574B7A8C033}" type="parTrans" cxnId="{2E6F5F94-8D71-4963-9806-93A7302B3128}">
      <dgm:prSet/>
      <dgm:spPr/>
      <dgm:t>
        <a:bodyPr/>
        <a:lstStyle/>
        <a:p>
          <a:endParaRPr lang="en-US"/>
        </a:p>
      </dgm:t>
    </dgm:pt>
    <dgm:pt modelId="{D5FBCE72-6638-477C-B914-A92724396630}" type="sibTrans" cxnId="{2E6F5F94-8D71-4963-9806-93A7302B3128}">
      <dgm:prSet/>
      <dgm:spPr/>
      <dgm:t>
        <a:bodyPr/>
        <a:lstStyle/>
        <a:p>
          <a:endParaRPr lang="en-US"/>
        </a:p>
      </dgm:t>
    </dgm:pt>
    <dgm:pt modelId="{BE650D38-DF39-4537-8910-EA2C1E9ADE89}">
      <dgm:prSet/>
      <dgm:spPr/>
      <dgm:t>
        <a:bodyPr/>
        <a:lstStyle/>
        <a:p>
          <a:r>
            <a:rPr lang="en-US"/>
            <a:t>Created a detailed apartment layout with multiple rooms.</a:t>
          </a:r>
        </a:p>
      </dgm:t>
    </dgm:pt>
    <dgm:pt modelId="{952EE207-F57F-4462-AD2A-488EB8F7DBF2}" type="parTrans" cxnId="{D828F279-8331-477C-993C-C7EAADF80EB2}">
      <dgm:prSet/>
      <dgm:spPr/>
      <dgm:t>
        <a:bodyPr/>
        <a:lstStyle/>
        <a:p>
          <a:endParaRPr lang="en-US"/>
        </a:p>
      </dgm:t>
    </dgm:pt>
    <dgm:pt modelId="{48E9837E-DE29-4497-BF57-E3AC00DFDAD8}" type="sibTrans" cxnId="{D828F279-8331-477C-993C-C7EAADF80EB2}">
      <dgm:prSet/>
      <dgm:spPr/>
      <dgm:t>
        <a:bodyPr/>
        <a:lstStyle/>
        <a:p>
          <a:endParaRPr lang="en-US"/>
        </a:p>
      </dgm:t>
    </dgm:pt>
    <dgm:pt modelId="{6EED6161-321A-4837-BABD-98F7E500280F}">
      <dgm:prSet/>
      <dgm:spPr/>
      <dgm:t>
        <a:bodyPr/>
        <a:lstStyle/>
        <a:p>
          <a:r>
            <a:rPr lang="en-US"/>
            <a:t>Designed realistic 3D models and textures for an immersive experience.</a:t>
          </a:r>
        </a:p>
      </dgm:t>
    </dgm:pt>
    <dgm:pt modelId="{D1B7D26A-6F04-46D8-9970-B956752304D1}" type="parTrans" cxnId="{53391264-632F-4736-8A65-6086AF9AE727}">
      <dgm:prSet/>
      <dgm:spPr/>
      <dgm:t>
        <a:bodyPr/>
        <a:lstStyle/>
        <a:p>
          <a:endParaRPr lang="en-US"/>
        </a:p>
      </dgm:t>
    </dgm:pt>
    <dgm:pt modelId="{2B92D166-4B06-45CC-8278-8BA048812915}" type="sibTrans" cxnId="{53391264-632F-4736-8A65-6086AF9AE727}">
      <dgm:prSet/>
      <dgm:spPr/>
      <dgm:t>
        <a:bodyPr/>
        <a:lstStyle/>
        <a:p>
          <a:endParaRPr lang="en-US"/>
        </a:p>
      </dgm:t>
    </dgm:pt>
    <dgm:pt modelId="{AEE97DA1-4100-4CC2-9A00-125DAE990BDA}">
      <dgm:prSet/>
      <dgm:spPr/>
      <dgm:t>
        <a:bodyPr/>
        <a:lstStyle/>
        <a:p>
          <a:r>
            <a:rPr lang="en-US"/>
            <a:t>Step 3</a:t>
          </a:r>
        </a:p>
      </dgm:t>
    </dgm:pt>
    <dgm:pt modelId="{D7FBA78A-D344-4F57-B629-3EA6F922A799}" type="parTrans" cxnId="{5AE7DB9E-D69F-46E2-BE32-10AA045C0111}">
      <dgm:prSet/>
      <dgm:spPr/>
      <dgm:t>
        <a:bodyPr/>
        <a:lstStyle/>
        <a:p>
          <a:endParaRPr lang="en-US"/>
        </a:p>
      </dgm:t>
    </dgm:pt>
    <dgm:pt modelId="{3A2032D6-F4F1-47E9-AD44-D88D500585D5}" type="sibTrans" cxnId="{5AE7DB9E-D69F-46E2-BE32-10AA045C0111}">
      <dgm:prSet/>
      <dgm:spPr/>
      <dgm:t>
        <a:bodyPr/>
        <a:lstStyle/>
        <a:p>
          <a:endParaRPr lang="en-US"/>
        </a:p>
      </dgm:t>
    </dgm:pt>
    <dgm:pt modelId="{130E0299-30B7-41A1-B11E-251281CE1D5C}">
      <dgm:prSet/>
      <dgm:spPr/>
      <dgm:t>
        <a:bodyPr/>
        <a:lstStyle/>
        <a:p>
          <a:r>
            <a:rPr lang="en-US"/>
            <a:t>Puzzle Integration</a:t>
          </a:r>
        </a:p>
      </dgm:t>
    </dgm:pt>
    <dgm:pt modelId="{5F2D7C93-5D10-4FCC-95AA-5693BBA358F0}" type="parTrans" cxnId="{4F251AF1-EB28-484B-B2D7-A66C70653C97}">
      <dgm:prSet/>
      <dgm:spPr/>
      <dgm:t>
        <a:bodyPr/>
        <a:lstStyle/>
        <a:p>
          <a:endParaRPr lang="en-US"/>
        </a:p>
      </dgm:t>
    </dgm:pt>
    <dgm:pt modelId="{00F38EB6-730D-4107-85FC-61A5AE48E465}" type="sibTrans" cxnId="{4F251AF1-EB28-484B-B2D7-A66C70653C97}">
      <dgm:prSet/>
      <dgm:spPr/>
      <dgm:t>
        <a:bodyPr/>
        <a:lstStyle/>
        <a:p>
          <a:endParaRPr lang="en-US"/>
        </a:p>
      </dgm:t>
    </dgm:pt>
    <dgm:pt modelId="{D17CA610-6EE2-41EB-9F67-59C6893B83A9}">
      <dgm:prSet/>
      <dgm:spPr/>
      <dgm:t>
        <a:bodyPr/>
        <a:lstStyle/>
        <a:p>
          <a:r>
            <a:rPr lang="en-US"/>
            <a:t>Placed puzzles and clues logically throughout the apartment.</a:t>
          </a:r>
        </a:p>
      </dgm:t>
    </dgm:pt>
    <dgm:pt modelId="{DF44C2C7-138B-4BB8-8648-1730DF34CA89}" type="parTrans" cxnId="{E7CCE225-CB90-44DD-81F3-1BC1D67602C0}">
      <dgm:prSet/>
      <dgm:spPr/>
      <dgm:t>
        <a:bodyPr/>
        <a:lstStyle/>
        <a:p>
          <a:endParaRPr lang="en-US"/>
        </a:p>
      </dgm:t>
    </dgm:pt>
    <dgm:pt modelId="{324AAAD4-6B85-4D8B-A6AC-1C8C109A4AEC}" type="sibTrans" cxnId="{E7CCE225-CB90-44DD-81F3-1BC1D67602C0}">
      <dgm:prSet/>
      <dgm:spPr/>
      <dgm:t>
        <a:bodyPr/>
        <a:lstStyle/>
        <a:p>
          <a:endParaRPr lang="en-US"/>
        </a:p>
      </dgm:t>
    </dgm:pt>
    <dgm:pt modelId="{EED6AA4F-9016-4A5E-A5D5-4D182DB9DBF8}">
      <dgm:prSet/>
      <dgm:spPr/>
      <dgm:t>
        <a:bodyPr/>
        <a:lstStyle/>
        <a:p>
          <a:r>
            <a:rPr lang="en-US"/>
            <a:t>Ensured puzzles varied in difficulty and style.</a:t>
          </a:r>
        </a:p>
      </dgm:t>
    </dgm:pt>
    <dgm:pt modelId="{239D02BD-E6AD-4AE7-A2AD-2B040D7E354E}" type="parTrans" cxnId="{C3EE6641-3711-4F8D-9094-9D36641DD15C}">
      <dgm:prSet/>
      <dgm:spPr/>
      <dgm:t>
        <a:bodyPr/>
        <a:lstStyle/>
        <a:p>
          <a:endParaRPr lang="en-US"/>
        </a:p>
      </dgm:t>
    </dgm:pt>
    <dgm:pt modelId="{CD67DC42-81E8-4923-8A49-89981599534A}" type="sibTrans" cxnId="{C3EE6641-3711-4F8D-9094-9D36641DD15C}">
      <dgm:prSet/>
      <dgm:spPr/>
      <dgm:t>
        <a:bodyPr/>
        <a:lstStyle/>
        <a:p>
          <a:endParaRPr lang="en-US"/>
        </a:p>
      </dgm:t>
    </dgm:pt>
    <dgm:pt modelId="{76E1537D-D143-4A5D-9037-139F0396915A}">
      <dgm:prSet/>
      <dgm:spPr/>
      <dgm:t>
        <a:bodyPr/>
        <a:lstStyle/>
        <a:p>
          <a:r>
            <a:rPr lang="en-US"/>
            <a:t>Step 4</a:t>
          </a:r>
        </a:p>
      </dgm:t>
    </dgm:pt>
    <dgm:pt modelId="{F08CD810-80DD-4E65-BD04-A3417BA563FB}" type="parTrans" cxnId="{883BD181-BEBC-47FA-8F38-D9A3D0715211}">
      <dgm:prSet/>
      <dgm:spPr/>
      <dgm:t>
        <a:bodyPr/>
        <a:lstStyle/>
        <a:p>
          <a:endParaRPr lang="en-US"/>
        </a:p>
      </dgm:t>
    </dgm:pt>
    <dgm:pt modelId="{1AB3F970-52E4-4C55-BD3A-32A2D2B82577}" type="sibTrans" cxnId="{883BD181-BEBC-47FA-8F38-D9A3D0715211}">
      <dgm:prSet/>
      <dgm:spPr/>
      <dgm:t>
        <a:bodyPr/>
        <a:lstStyle/>
        <a:p>
          <a:endParaRPr lang="en-US"/>
        </a:p>
      </dgm:t>
    </dgm:pt>
    <dgm:pt modelId="{5C338C7D-DF19-4834-A95F-C017C4EA5716}">
      <dgm:prSet/>
      <dgm:spPr/>
      <dgm:t>
        <a:bodyPr/>
        <a:lstStyle/>
        <a:p>
          <a:r>
            <a:rPr lang="en-US"/>
            <a:t>User Testing</a:t>
          </a:r>
        </a:p>
      </dgm:t>
    </dgm:pt>
    <dgm:pt modelId="{73384D10-F83C-4C4A-8A96-ABA9D6B9F781}" type="parTrans" cxnId="{A1166E2A-AEC2-442F-B6CF-2FDE0A864818}">
      <dgm:prSet/>
      <dgm:spPr/>
      <dgm:t>
        <a:bodyPr/>
        <a:lstStyle/>
        <a:p>
          <a:endParaRPr lang="en-US"/>
        </a:p>
      </dgm:t>
    </dgm:pt>
    <dgm:pt modelId="{486E5D4A-0C9D-4AC8-802A-CA86FACBDC29}" type="sibTrans" cxnId="{A1166E2A-AEC2-442F-B6CF-2FDE0A864818}">
      <dgm:prSet/>
      <dgm:spPr/>
      <dgm:t>
        <a:bodyPr/>
        <a:lstStyle/>
        <a:p>
          <a:endParaRPr lang="en-US"/>
        </a:p>
      </dgm:t>
    </dgm:pt>
    <dgm:pt modelId="{79499A31-BA2D-497E-925C-372A688B6D9F}">
      <dgm:prSet/>
      <dgm:spPr/>
      <dgm:t>
        <a:bodyPr/>
        <a:lstStyle/>
        <a:p>
          <a:r>
            <a:rPr lang="en-US"/>
            <a:t>Conducted playtesting sessions to gather feedback.</a:t>
          </a:r>
        </a:p>
      </dgm:t>
    </dgm:pt>
    <dgm:pt modelId="{595443BF-8CCF-41DC-A472-9E66D7EB9687}" type="parTrans" cxnId="{7A27B7C9-E654-49C5-924C-85BEA55F1BCD}">
      <dgm:prSet/>
      <dgm:spPr/>
      <dgm:t>
        <a:bodyPr/>
        <a:lstStyle/>
        <a:p>
          <a:endParaRPr lang="en-US"/>
        </a:p>
      </dgm:t>
    </dgm:pt>
    <dgm:pt modelId="{D8B374ED-6CE2-49DF-8964-0096EDC8E8AF}" type="sibTrans" cxnId="{7A27B7C9-E654-49C5-924C-85BEA55F1BCD}">
      <dgm:prSet/>
      <dgm:spPr/>
      <dgm:t>
        <a:bodyPr/>
        <a:lstStyle/>
        <a:p>
          <a:endParaRPr lang="en-US"/>
        </a:p>
      </dgm:t>
    </dgm:pt>
    <dgm:pt modelId="{525ABCD0-EF1D-4AD9-9E96-F50B97C30AC4}">
      <dgm:prSet/>
      <dgm:spPr/>
      <dgm:t>
        <a:bodyPr/>
        <a:lstStyle/>
        <a:p>
          <a:r>
            <a:rPr lang="en-US"/>
            <a:t>Iteratively refined puzzles and user interactions based on feedback.</a:t>
          </a:r>
        </a:p>
      </dgm:t>
    </dgm:pt>
    <dgm:pt modelId="{9C0D902C-3F07-4A65-9048-BF4EE9F92C4F}" type="parTrans" cxnId="{2A8901DD-E88E-453E-8D07-8B4353467CF3}">
      <dgm:prSet/>
      <dgm:spPr/>
      <dgm:t>
        <a:bodyPr/>
        <a:lstStyle/>
        <a:p>
          <a:endParaRPr lang="en-US"/>
        </a:p>
      </dgm:t>
    </dgm:pt>
    <dgm:pt modelId="{4FC24ECD-8A99-4909-AD56-70D68D311657}" type="sibTrans" cxnId="{2A8901DD-E88E-453E-8D07-8B4353467CF3}">
      <dgm:prSet/>
      <dgm:spPr/>
      <dgm:t>
        <a:bodyPr/>
        <a:lstStyle/>
        <a:p>
          <a:endParaRPr lang="en-US"/>
        </a:p>
      </dgm:t>
    </dgm:pt>
    <dgm:pt modelId="{24B9D903-FCF2-473F-A23C-50C607C8D5ED}" type="pres">
      <dgm:prSet presAssocID="{56D6CC74-9BC9-469F-B5AF-385CCE063C46}" presName="Name0" presStyleCnt="0">
        <dgm:presLayoutVars>
          <dgm:dir/>
          <dgm:animLvl val="lvl"/>
          <dgm:resizeHandles val="exact"/>
        </dgm:presLayoutVars>
      </dgm:prSet>
      <dgm:spPr/>
    </dgm:pt>
    <dgm:pt modelId="{88AB900E-CEF5-48B5-8E9C-D95962D10FBE}" type="pres">
      <dgm:prSet presAssocID="{F7C934FE-E05F-4C06-9641-345AEC57F4E7}" presName="composite" presStyleCnt="0"/>
      <dgm:spPr/>
    </dgm:pt>
    <dgm:pt modelId="{2922E995-D4C7-4655-B5D3-7947B5111738}" type="pres">
      <dgm:prSet presAssocID="{F7C934FE-E05F-4C06-9641-345AEC57F4E7}" presName="parTx" presStyleLbl="alignNode1" presStyleIdx="0" presStyleCnt="4">
        <dgm:presLayoutVars>
          <dgm:chMax val="0"/>
          <dgm:chPref val="0"/>
        </dgm:presLayoutVars>
      </dgm:prSet>
      <dgm:spPr/>
    </dgm:pt>
    <dgm:pt modelId="{DC7A3EC4-700F-4D8B-9418-FB9859A8BB82}" type="pres">
      <dgm:prSet presAssocID="{F7C934FE-E05F-4C06-9641-345AEC57F4E7}" presName="desTx" presStyleLbl="alignAccFollowNode1" presStyleIdx="0" presStyleCnt="4">
        <dgm:presLayoutVars/>
      </dgm:prSet>
      <dgm:spPr/>
    </dgm:pt>
    <dgm:pt modelId="{7AFF8EB2-4F1A-43CE-AB69-B8E312A488A7}" type="pres">
      <dgm:prSet presAssocID="{D706BA2B-585E-48E6-B7AB-350190250016}" presName="space" presStyleCnt="0"/>
      <dgm:spPr/>
    </dgm:pt>
    <dgm:pt modelId="{EEE25077-ADED-43BE-AC25-CFA31322F1FC}" type="pres">
      <dgm:prSet presAssocID="{67766D29-8F56-4249-8CBD-B3DA377193B7}" presName="composite" presStyleCnt="0"/>
      <dgm:spPr/>
    </dgm:pt>
    <dgm:pt modelId="{991F3E33-9A89-4A9D-BB23-A070B7EB11AB}" type="pres">
      <dgm:prSet presAssocID="{67766D29-8F56-4249-8CBD-B3DA377193B7}" presName="parTx" presStyleLbl="alignNode1" presStyleIdx="1" presStyleCnt="4">
        <dgm:presLayoutVars>
          <dgm:chMax val="0"/>
          <dgm:chPref val="0"/>
        </dgm:presLayoutVars>
      </dgm:prSet>
      <dgm:spPr/>
    </dgm:pt>
    <dgm:pt modelId="{D483BB47-BF8B-4916-8137-E06C785F1295}" type="pres">
      <dgm:prSet presAssocID="{67766D29-8F56-4249-8CBD-B3DA377193B7}" presName="desTx" presStyleLbl="alignAccFollowNode1" presStyleIdx="1" presStyleCnt="4">
        <dgm:presLayoutVars/>
      </dgm:prSet>
      <dgm:spPr/>
    </dgm:pt>
    <dgm:pt modelId="{C2355DB3-36E3-4D8C-B43C-3A001DBFF08B}" type="pres">
      <dgm:prSet presAssocID="{2A7CBA75-7206-40EE-BB9F-1D9F5D2A2655}" presName="space" presStyleCnt="0"/>
      <dgm:spPr/>
    </dgm:pt>
    <dgm:pt modelId="{A3A5F765-B96C-4D72-8550-7AF9B04CCE0F}" type="pres">
      <dgm:prSet presAssocID="{AEE97DA1-4100-4CC2-9A00-125DAE990BDA}" presName="composite" presStyleCnt="0"/>
      <dgm:spPr/>
    </dgm:pt>
    <dgm:pt modelId="{719A99E1-DB94-4C96-BA60-F6DBA5D86476}" type="pres">
      <dgm:prSet presAssocID="{AEE97DA1-4100-4CC2-9A00-125DAE990BDA}" presName="parTx" presStyleLbl="alignNode1" presStyleIdx="2" presStyleCnt="4">
        <dgm:presLayoutVars>
          <dgm:chMax val="0"/>
          <dgm:chPref val="0"/>
        </dgm:presLayoutVars>
      </dgm:prSet>
      <dgm:spPr/>
    </dgm:pt>
    <dgm:pt modelId="{5E8E3DD1-6715-45DE-A1BD-C8C9787E44EC}" type="pres">
      <dgm:prSet presAssocID="{AEE97DA1-4100-4CC2-9A00-125DAE990BDA}" presName="desTx" presStyleLbl="alignAccFollowNode1" presStyleIdx="2" presStyleCnt="4">
        <dgm:presLayoutVars/>
      </dgm:prSet>
      <dgm:spPr/>
    </dgm:pt>
    <dgm:pt modelId="{DEAA1CDE-ADDD-4C66-9D0A-8D0004923F32}" type="pres">
      <dgm:prSet presAssocID="{3A2032D6-F4F1-47E9-AD44-D88D500585D5}" presName="space" presStyleCnt="0"/>
      <dgm:spPr/>
    </dgm:pt>
    <dgm:pt modelId="{E3860F06-A208-4EC1-B6BF-18532E6B5FF2}" type="pres">
      <dgm:prSet presAssocID="{76E1537D-D143-4A5D-9037-139F0396915A}" presName="composite" presStyleCnt="0"/>
      <dgm:spPr/>
    </dgm:pt>
    <dgm:pt modelId="{6541F83A-D224-4CD7-864A-E18F5E8B8E8E}" type="pres">
      <dgm:prSet presAssocID="{76E1537D-D143-4A5D-9037-139F0396915A}" presName="parTx" presStyleLbl="alignNode1" presStyleIdx="3" presStyleCnt="4">
        <dgm:presLayoutVars>
          <dgm:chMax val="0"/>
          <dgm:chPref val="0"/>
        </dgm:presLayoutVars>
      </dgm:prSet>
      <dgm:spPr/>
    </dgm:pt>
    <dgm:pt modelId="{01182C37-3CC7-4FAF-ABE8-6858C1153479}" type="pres">
      <dgm:prSet presAssocID="{76E1537D-D143-4A5D-9037-139F0396915A}" presName="desTx" presStyleLbl="alignAccFollowNode1" presStyleIdx="3" presStyleCnt="4">
        <dgm:presLayoutVars/>
      </dgm:prSet>
      <dgm:spPr/>
    </dgm:pt>
  </dgm:ptLst>
  <dgm:cxnLst>
    <dgm:cxn modelId="{186ADB1D-09EC-4C63-84DF-DB15DAB07C6B}" type="presOf" srcId="{60A7E02C-4D29-41B6-A0B8-7F3CC4FEEBE1}" destId="{D483BB47-BF8B-4916-8137-E06C785F1295}" srcOrd="0" destOrd="0" presId="urn:microsoft.com/office/officeart/2016/7/layout/ChevronBlockProcess"/>
    <dgm:cxn modelId="{67F38A22-242C-411E-A9BD-363060A8B57A}" type="presOf" srcId="{AEE97DA1-4100-4CC2-9A00-125DAE990BDA}" destId="{719A99E1-DB94-4C96-BA60-F6DBA5D86476}" srcOrd="0" destOrd="0" presId="urn:microsoft.com/office/officeart/2016/7/layout/ChevronBlockProcess"/>
    <dgm:cxn modelId="{E7CCE225-CB90-44DD-81F3-1BC1D67602C0}" srcId="{130E0299-30B7-41A1-B11E-251281CE1D5C}" destId="{D17CA610-6EE2-41EB-9F67-59C6893B83A9}" srcOrd="0" destOrd="0" parTransId="{DF44C2C7-138B-4BB8-8648-1730DF34CA89}" sibTransId="{324AAAD4-6B85-4D8B-A6AC-1C8C109A4AEC}"/>
    <dgm:cxn modelId="{A1166E2A-AEC2-442F-B6CF-2FDE0A864818}" srcId="{76E1537D-D143-4A5D-9037-139F0396915A}" destId="{5C338C7D-DF19-4834-A95F-C017C4EA5716}" srcOrd="0" destOrd="0" parTransId="{73384D10-F83C-4C4A-8A96-ABA9D6B9F781}" sibTransId="{486E5D4A-0C9D-4AC8-802A-CA86FACBDC29}"/>
    <dgm:cxn modelId="{0A4BBE2A-19DD-4E10-B49B-3FAA40CD4828}" type="presOf" srcId="{7DD9FE25-79CE-440E-885B-16379304EE4C}" destId="{DC7A3EC4-700F-4D8B-9418-FB9859A8BB82}" srcOrd="0" destOrd="0" presId="urn:microsoft.com/office/officeart/2016/7/layout/ChevronBlockProcess"/>
    <dgm:cxn modelId="{5BA05932-E632-4D8B-8345-FC91B1870EFC}" type="presOf" srcId="{76E1537D-D143-4A5D-9037-139F0396915A}" destId="{6541F83A-D224-4CD7-864A-E18F5E8B8E8E}" srcOrd="0" destOrd="0" presId="urn:microsoft.com/office/officeart/2016/7/layout/ChevronBlockProcess"/>
    <dgm:cxn modelId="{173F3534-14D6-4649-9DC1-DEAE8656C1B0}" type="presOf" srcId="{56D6CC74-9BC9-469F-B5AF-385CCE063C46}" destId="{24B9D903-FCF2-473F-A23C-50C607C8D5ED}" srcOrd="0" destOrd="0" presId="urn:microsoft.com/office/officeart/2016/7/layout/ChevronBlockProcess"/>
    <dgm:cxn modelId="{5163EA5B-54FA-4EE0-ACE0-DE20A1A50B0A}" type="presOf" srcId="{BE650D38-DF39-4537-8910-EA2C1E9ADE89}" destId="{D483BB47-BF8B-4916-8137-E06C785F1295}" srcOrd="0" destOrd="1" presId="urn:microsoft.com/office/officeart/2016/7/layout/ChevronBlockProcess"/>
    <dgm:cxn modelId="{58F3025D-6F3C-4258-AF74-82513A16FE92}" srcId="{7DD9FE25-79CE-440E-885B-16379304EE4C}" destId="{05AA032A-0A68-4A7E-83C1-22BBA83A2A64}" srcOrd="0" destOrd="0" parTransId="{FEA360FE-8B17-498C-94D0-C01452F89517}" sibTransId="{0A504101-DDCE-4845-A84C-0D1457B714E1}"/>
    <dgm:cxn modelId="{C3EE6641-3711-4F8D-9094-9D36641DD15C}" srcId="{130E0299-30B7-41A1-B11E-251281CE1D5C}" destId="{EED6AA4F-9016-4A5E-A5D5-4D182DB9DBF8}" srcOrd="1" destOrd="0" parTransId="{239D02BD-E6AD-4AE7-A2AD-2B040D7E354E}" sibTransId="{CD67DC42-81E8-4923-8A49-89981599534A}"/>
    <dgm:cxn modelId="{53391264-632F-4736-8A65-6086AF9AE727}" srcId="{60A7E02C-4D29-41B6-A0B8-7F3CC4FEEBE1}" destId="{6EED6161-321A-4837-BABD-98F7E500280F}" srcOrd="1" destOrd="0" parTransId="{D1B7D26A-6F04-46D8-9970-B956752304D1}" sibTransId="{2B92D166-4B06-45CC-8278-8BA048812915}"/>
    <dgm:cxn modelId="{82CD604B-621C-46EA-A072-1CDBD5A8C011}" type="presOf" srcId="{F7C934FE-E05F-4C06-9641-345AEC57F4E7}" destId="{2922E995-D4C7-4655-B5D3-7947B5111738}" srcOrd="0" destOrd="0" presId="urn:microsoft.com/office/officeart/2016/7/layout/ChevronBlockProcess"/>
    <dgm:cxn modelId="{C1E4CA6D-77C3-471A-94C2-EE8A55FEB777}" type="presOf" srcId="{5C338C7D-DF19-4834-A95F-C017C4EA5716}" destId="{01182C37-3CC7-4FAF-ABE8-6858C1153479}" srcOrd="0" destOrd="0" presId="urn:microsoft.com/office/officeart/2016/7/layout/ChevronBlockProcess"/>
    <dgm:cxn modelId="{34430F70-DA36-4DC5-91D2-3ABA715753C9}" type="presOf" srcId="{D17CA610-6EE2-41EB-9F67-59C6893B83A9}" destId="{5E8E3DD1-6715-45DE-A1BD-C8C9787E44EC}" srcOrd="0" destOrd="1" presId="urn:microsoft.com/office/officeart/2016/7/layout/ChevronBlockProcess"/>
    <dgm:cxn modelId="{94AD3070-6CE5-4905-8613-65FDB06E9D8A}" srcId="{56D6CC74-9BC9-469F-B5AF-385CCE063C46}" destId="{67766D29-8F56-4249-8CBD-B3DA377193B7}" srcOrd="1" destOrd="0" parTransId="{CC67562D-02C6-4046-A639-59D62A469243}" sibTransId="{2A7CBA75-7206-40EE-BB9F-1D9F5D2A2655}"/>
    <dgm:cxn modelId="{31DA5B72-EBEF-4232-9D51-77928E259090}" type="presOf" srcId="{6EED6161-321A-4837-BABD-98F7E500280F}" destId="{D483BB47-BF8B-4916-8137-E06C785F1295}" srcOrd="0" destOrd="2" presId="urn:microsoft.com/office/officeart/2016/7/layout/ChevronBlockProcess"/>
    <dgm:cxn modelId="{199A0754-7D7F-4A49-913C-93DCB9F53A9A}" type="presOf" srcId="{130E0299-30B7-41A1-B11E-251281CE1D5C}" destId="{5E8E3DD1-6715-45DE-A1BD-C8C9787E44EC}" srcOrd="0" destOrd="0" presId="urn:microsoft.com/office/officeart/2016/7/layout/ChevronBlockProcess"/>
    <dgm:cxn modelId="{C4A9C174-0FB8-4F77-B017-797A91259F60}" type="presOf" srcId="{79499A31-BA2D-497E-925C-372A688B6D9F}" destId="{01182C37-3CC7-4FAF-ABE8-6858C1153479}" srcOrd="0" destOrd="1" presId="urn:microsoft.com/office/officeart/2016/7/layout/ChevronBlockProcess"/>
    <dgm:cxn modelId="{3078B958-BA02-4445-BFAA-E8350122AAF9}" type="presOf" srcId="{05AA032A-0A68-4A7E-83C1-22BBA83A2A64}" destId="{DC7A3EC4-700F-4D8B-9418-FB9859A8BB82}" srcOrd="0" destOrd="1" presId="urn:microsoft.com/office/officeart/2016/7/layout/ChevronBlockProcess"/>
    <dgm:cxn modelId="{53E78659-6E90-42E8-B839-15F8812D99EC}" type="presOf" srcId="{06C0543B-C985-4F1D-905A-1224F56C127F}" destId="{DC7A3EC4-700F-4D8B-9418-FB9859A8BB82}" srcOrd="0" destOrd="2" presId="urn:microsoft.com/office/officeart/2016/7/layout/ChevronBlockProcess"/>
    <dgm:cxn modelId="{D828F279-8331-477C-993C-C7EAADF80EB2}" srcId="{60A7E02C-4D29-41B6-A0B8-7F3CC4FEEBE1}" destId="{BE650D38-DF39-4537-8910-EA2C1E9ADE89}" srcOrd="0" destOrd="0" parTransId="{952EE207-F57F-4462-AD2A-488EB8F7DBF2}" sibTransId="{48E9837E-DE29-4497-BF57-E3AC00DFDAD8}"/>
    <dgm:cxn modelId="{883BD181-BEBC-47FA-8F38-D9A3D0715211}" srcId="{56D6CC74-9BC9-469F-B5AF-385CCE063C46}" destId="{76E1537D-D143-4A5D-9037-139F0396915A}" srcOrd="3" destOrd="0" parTransId="{F08CD810-80DD-4E65-BD04-A3417BA563FB}" sibTransId="{1AB3F970-52E4-4C55-BD3A-32A2D2B82577}"/>
    <dgm:cxn modelId="{A0F90890-77A6-47AE-9282-3886304DFA98}" type="presOf" srcId="{525ABCD0-EF1D-4AD9-9E96-F50B97C30AC4}" destId="{01182C37-3CC7-4FAF-ABE8-6858C1153479}" srcOrd="0" destOrd="2" presId="urn:microsoft.com/office/officeart/2016/7/layout/ChevronBlockProcess"/>
    <dgm:cxn modelId="{2E6F5F94-8D71-4963-9806-93A7302B3128}" srcId="{67766D29-8F56-4249-8CBD-B3DA377193B7}" destId="{60A7E02C-4D29-41B6-A0B8-7F3CC4FEEBE1}" srcOrd="0" destOrd="0" parTransId="{9B7D1478-7670-4222-B296-E574B7A8C033}" sibTransId="{D5FBCE72-6638-477C-B914-A92724396630}"/>
    <dgm:cxn modelId="{5AE7DB9E-D69F-46E2-BE32-10AA045C0111}" srcId="{56D6CC74-9BC9-469F-B5AF-385CCE063C46}" destId="{AEE97DA1-4100-4CC2-9A00-125DAE990BDA}" srcOrd="2" destOrd="0" parTransId="{D7FBA78A-D344-4F57-B629-3EA6F922A799}" sibTransId="{3A2032D6-F4F1-47E9-AD44-D88D500585D5}"/>
    <dgm:cxn modelId="{A8004AA7-9270-4955-A61F-0AA8471ADCAA}" srcId="{F7C934FE-E05F-4C06-9641-345AEC57F4E7}" destId="{7DD9FE25-79CE-440E-885B-16379304EE4C}" srcOrd="0" destOrd="0" parTransId="{BC4218C3-D2D2-4C4C-879A-F18ACDDA6FC4}" sibTransId="{4C135990-69A9-4D40-B01A-6D799FE6D2F5}"/>
    <dgm:cxn modelId="{C80434C2-8938-4990-8597-AE101A1F1009}" type="presOf" srcId="{EED6AA4F-9016-4A5E-A5D5-4D182DB9DBF8}" destId="{5E8E3DD1-6715-45DE-A1BD-C8C9787E44EC}" srcOrd="0" destOrd="2" presId="urn:microsoft.com/office/officeart/2016/7/layout/ChevronBlockProcess"/>
    <dgm:cxn modelId="{802886C5-98F3-4C1D-A9AD-ED7E9E470DC8}" type="presOf" srcId="{67766D29-8F56-4249-8CBD-B3DA377193B7}" destId="{991F3E33-9A89-4A9D-BB23-A070B7EB11AB}" srcOrd="0" destOrd="0" presId="urn:microsoft.com/office/officeart/2016/7/layout/ChevronBlockProcess"/>
    <dgm:cxn modelId="{7A27B7C9-E654-49C5-924C-85BEA55F1BCD}" srcId="{5C338C7D-DF19-4834-A95F-C017C4EA5716}" destId="{79499A31-BA2D-497E-925C-372A688B6D9F}" srcOrd="0" destOrd="0" parTransId="{595443BF-8CCF-41DC-A472-9E66D7EB9687}" sibTransId="{D8B374ED-6CE2-49DF-8964-0096EDC8E8AF}"/>
    <dgm:cxn modelId="{D1B4E6DA-1ABD-407A-A415-5935D9CCD5F1}" srcId="{7DD9FE25-79CE-440E-885B-16379304EE4C}" destId="{06C0543B-C985-4F1D-905A-1224F56C127F}" srcOrd="1" destOrd="0" parTransId="{763A2BCE-6D35-43DD-AFA2-70A9674D7E69}" sibTransId="{FB65D694-92DE-4A5B-97A9-77F4466DE035}"/>
    <dgm:cxn modelId="{2A8901DD-E88E-453E-8D07-8B4353467CF3}" srcId="{5C338C7D-DF19-4834-A95F-C017C4EA5716}" destId="{525ABCD0-EF1D-4AD9-9E96-F50B97C30AC4}" srcOrd="1" destOrd="0" parTransId="{9C0D902C-3F07-4A65-9048-BF4EE9F92C4F}" sibTransId="{4FC24ECD-8A99-4909-AD56-70D68D311657}"/>
    <dgm:cxn modelId="{036222E0-CB8B-41D7-A24D-5077631AAA74}" srcId="{56D6CC74-9BC9-469F-B5AF-385CCE063C46}" destId="{F7C934FE-E05F-4C06-9641-345AEC57F4E7}" srcOrd="0" destOrd="0" parTransId="{1FC01BD6-9D53-4068-9A98-DE0B8015919C}" sibTransId="{D706BA2B-585E-48E6-B7AB-350190250016}"/>
    <dgm:cxn modelId="{4F251AF1-EB28-484B-B2D7-A66C70653C97}" srcId="{AEE97DA1-4100-4CC2-9A00-125DAE990BDA}" destId="{130E0299-30B7-41A1-B11E-251281CE1D5C}" srcOrd="0" destOrd="0" parTransId="{5F2D7C93-5D10-4FCC-95AA-5693BBA358F0}" sibTransId="{00F38EB6-730D-4107-85FC-61A5AE48E465}"/>
    <dgm:cxn modelId="{3F2665F5-5FBC-42D6-B1DA-072A134FAE70}" type="presParOf" srcId="{24B9D903-FCF2-473F-A23C-50C607C8D5ED}" destId="{88AB900E-CEF5-48B5-8E9C-D95962D10FBE}" srcOrd="0" destOrd="0" presId="urn:microsoft.com/office/officeart/2016/7/layout/ChevronBlockProcess"/>
    <dgm:cxn modelId="{EB9EB03F-C18F-46E4-A33D-08553C0E6078}" type="presParOf" srcId="{88AB900E-CEF5-48B5-8E9C-D95962D10FBE}" destId="{2922E995-D4C7-4655-B5D3-7947B5111738}" srcOrd="0" destOrd="0" presId="urn:microsoft.com/office/officeart/2016/7/layout/ChevronBlockProcess"/>
    <dgm:cxn modelId="{013C8E1A-06D8-4E3A-918B-6BFCC95A68C9}" type="presParOf" srcId="{88AB900E-CEF5-48B5-8E9C-D95962D10FBE}" destId="{DC7A3EC4-700F-4D8B-9418-FB9859A8BB82}" srcOrd="1" destOrd="0" presId="urn:microsoft.com/office/officeart/2016/7/layout/ChevronBlockProcess"/>
    <dgm:cxn modelId="{5B480881-4D8B-4FF6-A7BF-6C28E114D704}" type="presParOf" srcId="{24B9D903-FCF2-473F-A23C-50C607C8D5ED}" destId="{7AFF8EB2-4F1A-43CE-AB69-B8E312A488A7}" srcOrd="1" destOrd="0" presId="urn:microsoft.com/office/officeart/2016/7/layout/ChevronBlockProcess"/>
    <dgm:cxn modelId="{860DB4D3-2187-4CDE-A317-9D5B671C4CDF}" type="presParOf" srcId="{24B9D903-FCF2-473F-A23C-50C607C8D5ED}" destId="{EEE25077-ADED-43BE-AC25-CFA31322F1FC}" srcOrd="2" destOrd="0" presId="urn:microsoft.com/office/officeart/2016/7/layout/ChevronBlockProcess"/>
    <dgm:cxn modelId="{5473F923-3FB7-437E-A85E-92A39294416A}" type="presParOf" srcId="{EEE25077-ADED-43BE-AC25-CFA31322F1FC}" destId="{991F3E33-9A89-4A9D-BB23-A070B7EB11AB}" srcOrd="0" destOrd="0" presId="urn:microsoft.com/office/officeart/2016/7/layout/ChevronBlockProcess"/>
    <dgm:cxn modelId="{50264968-F08C-4AC2-9727-1EA513A3E5D1}" type="presParOf" srcId="{EEE25077-ADED-43BE-AC25-CFA31322F1FC}" destId="{D483BB47-BF8B-4916-8137-E06C785F1295}" srcOrd="1" destOrd="0" presId="urn:microsoft.com/office/officeart/2016/7/layout/ChevronBlockProcess"/>
    <dgm:cxn modelId="{9CFD658F-D344-457F-B381-4BA596147BA9}" type="presParOf" srcId="{24B9D903-FCF2-473F-A23C-50C607C8D5ED}" destId="{C2355DB3-36E3-4D8C-B43C-3A001DBFF08B}" srcOrd="3" destOrd="0" presId="urn:microsoft.com/office/officeart/2016/7/layout/ChevronBlockProcess"/>
    <dgm:cxn modelId="{80F2D0C8-B91F-4F36-84D6-6D22D6195922}" type="presParOf" srcId="{24B9D903-FCF2-473F-A23C-50C607C8D5ED}" destId="{A3A5F765-B96C-4D72-8550-7AF9B04CCE0F}" srcOrd="4" destOrd="0" presId="urn:microsoft.com/office/officeart/2016/7/layout/ChevronBlockProcess"/>
    <dgm:cxn modelId="{5301ACEF-2979-4AEF-BFCB-EE47780056C7}" type="presParOf" srcId="{A3A5F765-B96C-4D72-8550-7AF9B04CCE0F}" destId="{719A99E1-DB94-4C96-BA60-F6DBA5D86476}" srcOrd="0" destOrd="0" presId="urn:microsoft.com/office/officeart/2016/7/layout/ChevronBlockProcess"/>
    <dgm:cxn modelId="{D22180F2-CFD1-4501-BDDE-77D9E0FD21E6}" type="presParOf" srcId="{A3A5F765-B96C-4D72-8550-7AF9B04CCE0F}" destId="{5E8E3DD1-6715-45DE-A1BD-C8C9787E44EC}" srcOrd="1" destOrd="0" presId="urn:microsoft.com/office/officeart/2016/7/layout/ChevronBlockProcess"/>
    <dgm:cxn modelId="{8DEC5E50-F81B-4448-A70F-B5DCA44877CB}" type="presParOf" srcId="{24B9D903-FCF2-473F-A23C-50C607C8D5ED}" destId="{DEAA1CDE-ADDD-4C66-9D0A-8D0004923F32}" srcOrd="5" destOrd="0" presId="urn:microsoft.com/office/officeart/2016/7/layout/ChevronBlockProcess"/>
    <dgm:cxn modelId="{562F19B6-5937-4C62-9160-E79300C039DC}" type="presParOf" srcId="{24B9D903-FCF2-473F-A23C-50C607C8D5ED}" destId="{E3860F06-A208-4EC1-B6BF-18532E6B5FF2}" srcOrd="6" destOrd="0" presId="urn:microsoft.com/office/officeart/2016/7/layout/ChevronBlockProcess"/>
    <dgm:cxn modelId="{C1F7D448-6CF3-448B-B1D9-AD6A1AE5FF16}" type="presParOf" srcId="{E3860F06-A208-4EC1-B6BF-18532E6B5FF2}" destId="{6541F83A-D224-4CD7-864A-E18F5E8B8E8E}" srcOrd="0" destOrd="0" presId="urn:microsoft.com/office/officeart/2016/7/layout/ChevronBlockProcess"/>
    <dgm:cxn modelId="{0BC6AD75-F98C-4D03-AD05-64A1BA05E947}" type="presParOf" srcId="{E3860F06-A208-4EC1-B6BF-18532E6B5FF2}" destId="{01182C37-3CC7-4FAF-ABE8-6858C115347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63D75E-404C-47BE-A1FC-FF4743BE822E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8CBDA83-543C-4349-82E4-FA150B844996}">
      <dgm:prSet/>
      <dgm:spPr/>
      <dgm:t>
        <a:bodyPr/>
        <a:lstStyle/>
        <a:p>
          <a:r>
            <a:rPr lang="en-US" b="1"/>
            <a:t>Puzzle 1: The Shelf Clue</a:t>
          </a:r>
          <a:endParaRPr lang="en-US"/>
        </a:p>
      </dgm:t>
    </dgm:pt>
    <dgm:pt modelId="{E498F51C-FDD4-4B0A-9A9F-88524D62079F}" type="parTrans" cxnId="{0C3A250A-ED23-4E10-87AD-98FFB8377836}">
      <dgm:prSet/>
      <dgm:spPr/>
      <dgm:t>
        <a:bodyPr/>
        <a:lstStyle/>
        <a:p>
          <a:endParaRPr lang="en-US"/>
        </a:p>
      </dgm:t>
    </dgm:pt>
    <dgm:pt modelId="{41BCDDD7-7973-4380-889B-68EDF76210BC}" type="sibTrans" cxnId="{0C3A250A-ED23-4E10-87AD-98FFB8377836}">
      <dgm:prSet/>
      <dgm:spPr/>
      <dgm:t>
        <a:bodyPr/>
        <a:lstStyle/>
        <a:p>
          <a:endParaRPr lang="en-US"/>
        </a:p>
      </dgm:t>
    </dgm:pt>
    <dgm:pt modelId="{D79DD433-5105-44A8-8726-5EFCF7005A76}">
      <dgm:prSet/>
      <dgm:spPr/>
      <dgm:t>
        <a:bodyPr/>
        <a:lstStyle/>
        <a:p>
          <a:r>
            <a:rPr lang="en-US" b="1"/>
            <a:t>Hint: "The first number is hidden on the shelf. Go to the fridge next."</a:t>
          </a:r>
          <a:endParaRPr lang="en-US"/>
        </a:p>
      </dgm:t>
    </dgm:pt>
    <dgm:pt modelId="{CF6C9405-8BC2-4DDD-BA00-AFC1747CEF5B}" type="parTrans" cxnId="{398A4A3A-9CA2-4048-89F8-364056E5EFF7}">
      <dgm:prSet/>
      <dgm:spPr/>
      <dgm:t>
        <a:bodyPr/>
        <a:lstStyle/>
        <a:p>
          <a:endParaRPr lang="en-US"/>
        </a:p>
      </dgm:t>
    </dgm:pt>
    <dgm:pt modelId="{94014F01-4E9E-45D4-B26D-D31D437B188D}" type="sibTrans" cxnId="{398A4A3A-9CA2-4048-89F8-364056E5EFF7}">
      <dgm:prSet/>
      <dgm:spPr/>
      <dgm:t>
        <a:bodyPr/>
        <a:lstStyle/>
        <a:p>
          <a:endParaRPr lang="en-US"/>
        </a:p>
      </dgm:t>
    </dgm:pt>
    <dgm:pt modelId="{511797F1-5556-4C9B-859A-B68FD6D38A68}">
      <dgm:prSet/>
      <dgm:spPr/>
      <dgm:t>
        <a:bodyPr/>
        <a:lstStyle/>
        <a:p>
          <a:r>
            <a:rPr lang="en-US" b="1"/>
            <a:t>Design: A book on the shelf opens to reveal the number '2'.</a:t>
          </a:r>
          <a:endParaRPr lang="en-US"/>
        </a:p>
      </dgm:t>
    </dgm:pt>
    <dgm:pt modelId="{825B534C-47DC-45D1-8FE3-9AA373414669}" type="parTrans" cxnId="{8E00FD37-58DC-4778-87EA-F869C62EC4AD}">
      <dgm:prSet/>
      <dgm:spPr/>
      <dgm:t>
        <a:bodyPr/>
        <a:lstStyle/>
        <a:p>
          <a:endParaRPr lang="en-US"/>
        </a:p>
      </dgm:t>
    </dgm:pt>
    <dgm:pt modelId="{B0B8B8CE-4CAE-4FBB-A1C7-64AEBECDB8E6}" type="sibTrans" cxnId="{8E00FD37-58DC-4778-87EA-F869C62EC4AD}">
      <dgm:prSet/>
      <dgm:spPr/>
      <dgm:t>
        <a:bodyPr/>
        <a:lstStyle/>
        <a:p>
          <a:endParaRPr lang="en-US"/>
        </a:p>
      </dgm:t>
    </dgm:pt>
    <dgm:pt modelId="{DF5E21EA-76D6-46A1-AFE1-CF26FAED08F7}">
      <dgm:prSet/>
      <dgm:spPr/>
      <dgm:t>
        <a:bodyPr/>
        <a:lstStyle/>
        <a:p>
          <a:r>
            <a:rPr lang="en-US" b="1"/>
            <a:t>Puzzle 2: The Fridge Note</a:t>
          </a:r>
          <a:endParaRPr lang="en-US"/>
        </a:p>
      </dgm:t>
    </dgm:pt>
    <dgm:pt modelId="{311AE0AC-342C-4787-B8FF-974452BC7E14}" type="parTrans" cxnId="{9A0D4A84-4884-4FB8-80B3-C9BFFF2CE6D6}">
      <dgm:prSet/>
      <dgm:spPr/>
      <dgm:t>
        <a:bodyPr/>
        <a:lstStyle/>
        <a:p>
          <a:endParaRPr lang="en-US"/>
        </a:p>
      </dgm:t>
    </dgm:pt>
    <dgm:pt modelId="{6CAC88EA-DAFD-4CEF-8E5D-F4049FB6067E}" type="sibTrans" cxnId="{9A0D4A84-4884-4FB8-80B3-C9BFFF2CE6D6}">
      <dgm:prSet/>
      <dgm:spPr/>
      <dgm:t>
        <a:bodyPr/>
        <a:lstStyle/>
        <a:p>
          <a:endParaRPr lang="en-US"/>
        </a:p>
      </dgm:t>
    </dgm:pt>
    <dgm:pt modelId="{2059E3A0-9EB7-4E60-ABA2-9F780BF5BCE9}">
      <dgm:prSet/>
      <dgm:spPr/>
      <dgm:t>
        <a:bodyPr/>
        <a:lstStyle/>
        <a:p>
          <a:r>
            <a:rPr lang="en-US" b="1"/>
            <a:t>Hint: "Turn around and look at the most left-down cabinet."</a:t>
          </a:r>
          <a:endParaRPr lang="en-US"/>
        </a:p>
      </dgm:t>
    </dgm:pt>
    <dgm:pt modelId="{BEA2BED9-00D8-4565-B1A5-06A6DA65BFB9}" type="parTrans" cxnId="{6016917E-6EEB-4A01-AA86-995944370F0D}">
      <dgm:prSet/>
      <dgm:spPr/>
      <dgm:t>
        <a:bodyPr/>
        <a:lstStyle/>
        <a:p>
          <a:endParaRPr lang="en-US"/>
        </a:p>
      </dgm:t>
    </dgm:pt>
    <dgm:pt modelId="{F49901E2-6341-48F1-B64C-2BE3D3FA8631}" type="sibTrans" cxnId="{6016917E-6EEB-4A01-AA86-995944370F0D}">
      <dgm:prSet/>
      <dgm:spPr/>
      <dgm:t>
        <a:bodyPr/>
        <a:lstStyle/>
        <a:p>
          <a:endParaRPr lang="en-US"/>
        </a:p>
      </dgm:t>
    </dgm:pt>
    <dgm:pt modelId="{99B13EED-11E5-4332-9071-32FC3ACE8C5B}">
      <dgm:prSet/>
      <dgm:spPr/>
      <dgm:t>
        <a:bodyPr/>
        <a:lstStyle/>
        <a:p>
          <a:r>
            <a:rPr lang="en-US" b="1"/>
            <a:t>Design: A note inside the fridge directs players to a cabinet with a hidden riddle.</a:t>
          </a:r>
          <a:endParaRPr lang="en-US"/>
        </a:p>
      </dgm:t>
    </dgm:pt>
    <dgm:pt modelId="{8E8772B4-2F4C-4575-BFB4-5D536459D985}" type="parTrans" cxnId="{8DC9AAC2-74C6-41B6-99FF-7A912DC53306}">
      <dgm:prSet/>
      <dgm:spPr/>
      <dgm:t>
        <a:bodyPr/>
        <a:lstStyle/>
        <a:p>
          <a:endParaRPr lang="en-US"/>
        </a:p>
      </dgm:t>
    </dgm:pt>
    <dgm:pt modelId="{8E85E367-212D-4A23-A922-F8B40E69F7A0}" type="sibTrans" cxnId="{8DC9AAC2-74C6-41B6-99FF-7A912DC53306}">
      <dgm:prSet/>
      <dgm:spPr/>
      <dgm:t>
        <a:bodyPr/>
        <a:lstStyle/>
        <a:p>
          <a:endParaRPr lang="en-US"/>
        </a:p>
      </dgm:t>
    </dgm:pt>
    <dgm:pt modelId="{D16D5FC7-2731-4816-8D28-160039931594}">
      <dgm:prSet/>
      <dgm:spPr/>
      <dgm:t>
        <a:bodyPr/>
        <a:lstStyle/>
        <a:p>
          <a:r>
            <a:rPr lang="en-US" b="1"/>
            <a:t>Puzzle 3: The Cabinet Riddle</a:t>
          </a:r>
          <a:endParaRPr lang="en-US"/>
        </a:p>
      </dgm:t>
    </dgm:pt>
    <dgm:pt modelId="{EFD2727D-2828-4CB3-9FBD-C472F7A8D51B}" type="parTrans" cxnId="{47BAD00B-A87F-454E-BDDB-64154ECB5C98}">
      <dgm:prSet/>
      <dgm:spPr/>
      <dgm:t>
        <a:bodyPr/>
        <a:lstStyle/>
        <a:p>
          <a:endParaRPr lang="en-US"/>
        </a:p>
      </dgm:t>
    </dgm:pt>
    <dgm:pt modelId="{3F278F66-2624-4D98-A055-8429C2613B0D}" type="sibTrans" cxnId="{47BAD00B-A87F-454E-BDDB-64154ECB5C98}">
      <dgm:prSet/>
      <dgm:spPr/>
      <dgm:t>
        <a:bodyPr/>
        <a:lstStyle/>
        <a:p>
          <a:endParaRPr lang="en-US"/>
        </a:p>
      </dgm:t>
    </dgm:pt>
    <dgm:pt modelId="{FAE754D6-686E-4B38-AEDC-B2ED333B2356}">
      <dgm:prSet/>
      <dgm:spPr/>
      <dgm:t>
        <a:bodyPr/>
        <a:lstStyle/>
        <a:p>
          <a:r>
            <a:rPr lang="en-US" b="1"/>
            <a:t>Hint: "Find the mirror where reflections are true, there you'll see what next to do."</a:t>
          </a:r>
          <a:endParaRPr lang="en-US"/>
        </a:p>
      </dgm:t>
    </dgm:pt>
    <dgm:pt modelId="{B7DBE8F3-B5DB-4351-8A75-E2B6E842833F}" type="parTrans" cxnId="{B72F6C79-448F-44BB-9076-63BCAD8B06D3}">
      <dgm:prSet/>
      <dgm:spPr/>
      <dgm:t>
        <a:bodyPr/>
        <a:lstStyle/>
        <a:p>
          <a:endParaRPr lang="en-US"/>
        </a:p>
      </dgm:t>
    </dgm:pt>
    <dgm:pt modelId="{77205615-28A3-475D-9B86-EFFEBAB14861}" type="sibTrans" cxnId="{B72F6C79-448F-44BB-9076-63BCAD8B06D3}">
      <dgm:prSet/>
      <dgm:spPr/>
      <dgm:t>
        <a:bodyPr/>
        <a:lstStyle/>
        <a:p>
          <a:endParaRPr lang="en-US"/>
        </a:p>
      </dgm:t>
    </dgm:pt>
    <dgm:pt modelId="{214DCFCA-3523-4955-B99D-BB00277F8E29}">
      <dgm:prSet/>
      <dgm:spPr/>
      <dgm:t>
        <a:bodyPr/>
        <a:lstStyle/>
        <a:p>
          <a:r>
            <a:rPr lang="en-US" b="1"/>
            <a:t>Design: A riddle in the cabinet leads players to the bathroom mirror.</a:t>
          </a:r>
          <a:endParaRPr lang="en-US"/>
        </a:p>
      </dgm:t>
    </dgm:pt>
    <dgm:pt modelId="{71666C56-5E74-4B2E-91EE-8C489F15D6F9}" type="parTrans" cxnId="{2D250968-262A-46A0-994E-F2F777A157BC}">
      <dgm:prSet/>
      <dgm:spPr/>
      <dgm:t>
        <a:bodyPr/>
        <a:lstStyle/>
        <a:p>
          <a:endParaRPr lang="en-US"/>
        </a:p>
      </dgm:t>
    </dgm:pt>
    <dgm:pt modelId="{FC7F2804-5891-4F11-8660-862D3FDEB730}" type="sibTrans" cxnId="{2D250968-262A-46A0-994E-F2F777A157BC}">
      <dgm:prSet/>
      <dgm:spPr/>
      <dgm:t>
        <a:bodyPr/>
        <a:lstStyle/>
        <a:p>
          <a:endParaRPr lang="en-US"/>
        </a:p>
      </dgm:t>
    </dgm:pt>
    <dgm:pt modelId="{087D034B-99D5-44B5-B17B-927027F589D9}">
      <dgm:prSet/>
      <dgm:spPr/>
      <dgm:t>
        <a:bodyPr/>
        <a:lstStyle/>
        <a:p>
          <a:r>
            <a:rPr lang="en-US" b="1"/>
            <a:t>Puzzle 4: The Mirror Hint</a:t>
          </a:r>
          <a:endParaRPr lang="en-US"/>
        </a:p>
      </dgm:t>
    </dgm:pt>
    <dgm:pt modelId="{B001FA46-8800-44AD-AADA-372E327AA7A6}" type="parTrans" cxnId="{1F9776DA-4B8E-4F06-8A3F-7EAE1DE27154}">
      <dgm:prSet/>
      <dgm:spPr/>
      <dgm:t>
        <a:bodyPr/>
        <a:lstStyle/>
        <a:p>
          <a:endParaRPr lang="en-US"/>
        </a:p>
      </dgm:t>
    </dgm:pt>
    <dgm:pt modelId="{CE03F91C-A783-486E-81A9-5BB405B6FA34}" type="sibTrans" cxnId="{1F9776DA-4B8E-4F06-8A3F-7EAE1DE27154}">
      <dgm:prSet/>
      <dgm:spPr/>
      <dgm:t>
        <a:bodyPr/>
        <a:lstStyle/>
        <a:p>
          <a:endParaRPr lang="en-US"/>
        </a:p>
      </dgm:t>
    </dgm:pt>
    <dgm:pt modelId="{124641BF-079E-4C22-A6A4-B0EBE1CD8BF8}">
      <dgm:prSet/>
      <dgm:spPr/>
      <dgm:t>
        <a:bodyPr/>
        <a:lstStyle/>
        <a:p>
          <a:r>
            <a:rPr lang="en-US" b="1"/>
            <a:t>Hint: "This year is special, the year we graduate."</a:t>
          </a:r>
          <a:endParaRPr lang="en-US"/>
        </a:p>
      </dgm:t>
    </dgm:pt>
    <dgm:pt modelId="{9E537014-106F-41C0-8CE0-DE2A0F89BFB8}" type="parTrans" cxnId="{321A003E-57FB-4AC1-8284-729431F49399}">
      <dgm:prSet/>
      <dgm:spPr/>
      <dgm:t>
        <a:bodyPr/>
        <a:lstStyle/>
        <a:p>
          <a:endParaRPr lang="en-US"/>
        </a:p>
      </dgm:t>
    </dgm:pt>
    <dgm:pt modelId="{6CA14131-BCE3-4ABE-92AA-83E57B237987}" type="sibTrans" cxnId="{321A003E-57FB-4AC1-8284-729431F49399}">
      <dgm:prSet/>
      <dgm:spPr/>
      <dgm:t>
        <a:bodyPr/>
        <a:lstStyle/>
        <a:p>
          <a:endParaRPr lang="en-US"/>
        </a:p>
      </dgm:t>
    </dgm:pt>
    <dgm:pt modelId="{9056E7CE-761F-4C4B-862A-98F00F3B5B63}">
      <dgm:prSet/>
      <dgm:spPr/>
      <dgm:t>
        <a:bodyPr/>
        <a:lstStyle/>
        <a:p>
          <a:r>
            <a:rPr lang="en-US" b="1"/>
            <a:t>Design: A note on the mirror gives the final clue that the code is the current year.</a:t>
          </a:r>
          <a:endParaRPr lang="en-US"/>
        </a:p>
      </dgm:t>
    </dgm:pt>
    <dgm:pt modelId="{D35399D0-5A78-48C4-995E-B7C4C5E78DEA}" type="parTrans" cxnId="{37C3E227-741B-41A4-8A6A-43169285FFCD}">
      <dgm:prSet/>
      <dgm:spPr/>
      <dgm:t>
        <a:bodyPr/>
        <a:lstStyle/>
        <a:p>
          <a:endParaRPr lang="en-US"/>
        </a:p>
      </dgm:t>
    </dgm:pt>
    <dgm:pt modelId="{C5E86B76-8480-465B-B662-C45A98C27339}" type="sibTrans" cxnId="{37C3E227-741B-41A4-8A6A-43169285FFCD}">
      <dgm:prSet/>
      <dgm:spPr/>
      <dgm:t>
        <a:bodyPr/>
        <a:lstStyle/>
        <a:p>
          <a:endParaRPr lang="en-US"/>
        </a:p>
      </dgm:t>
    </dgm:pt>
    <dgm:pt modelId="{5EA03818-A483-4BAA-9C62-FB49952D1F61}" type="pres">
      <dgm:prSet presAssocID="{7763D75E-404C-47BE-A1FC-FF4743BE822E}" presName="Name0" presStyleCnt="0">
        <dgm:presLayoutVars>
          <dgm:dir/>
          <dgm:animLvl val="lvl"/>
          <dgm:resizeHandles val="exact"/>
        </dgm:presLayoutVars>
      </dgm:prSet>
      <dgm:spPr/>
    </dgm:pt>
    <dgm:pt modelId="{31E3CF7F-D013-4FEE-8220-43EE74C256D3}" type="pres">
      <dgm:prSet presAssocID="{F8CBDA83-543C-4349-82E4-FA150B844996}" presName="linNode" presStyleCnt="0"/>
      <dgm:spPr/>
    </dgm:pt>
    <dgm:pt modelId="{E9D3427F-6B0C-462E-B994-DE5DF9F98121}" type="pres">
      <dgm:prSet presAssocID="{F8CBDA83-543C-4349-82E4-FA150B84499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F625B3F-C933-4422-92CE-62ED09EEEF1C}" type="pres">
      <dgm:prSet presAssocID="{F8CBDA83-543C-4349-82E4-FA150B844996}" presName="descendantText" presStyleLbl="alignAccFollowNode1" presStyleIdx="0" presStyleCnt="4">
        <dgm:presLayoutVars>
          <dgm:bulletEnabled val="1"/>
        </dgm:presLayoutVars>
      </dgm:prSet>
      <dgm:spPr/>
    </dgm:pt>
    <dgm:pt modelId="{8F56F1DC-7CD2-461F-AD01-C9A3D3348F39}" type="pres">
      <dgm:prSet presAssocID="{41BCDDD7-7973-4380-889B-68EDF76210BC}" presName="sp" presStyleCnt="0"/>
      <dgm:spPr/>
    </dgm:pt>
    <dgm:pt modelId="{5740CF89-8DDF-4735-B0C1-43E3E7A4757E}" type="pres">
      <dgm:prSet presAssocID="{DF5E21EA-76D6-46A1-AFE1-CF26FAED08F7}" presName="linNode" presStyleCnt="0"/>
      <dgm:spPr/>
    </dgm:pt>
    <dgm:pt modelId="{075E73EA-00C7-49A2-855C-32B0621C8369}" type="pres">
      <dgm:prSet presAssocID="{DF5E21EA-76D6-46A1-AFE1-CF26FAED08F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EBB783B-2FB1-44B4-9143-827A15278ECD}" type="pres">
      <dgm:prSet presAssocID="{DF5E21EA-76D6-46A1-AFE1-CF26FAED08F7}" presName="descendantText" presStyleLbl="alignAccFollowNode1" presStyleIdx="1" presStyleCnt="4">
        <dgm:presLayoutVars>
          <dgm:bulletEnabled val="1"/>
        </dgm:presLayoutVars>
      </dgm:prSet>
      <dgm:spPr/>
    </dgm:pt>
    <dgm:pt modelId="{24F32DDB-3965-4EBF-8D59-063C019199C4}" type="pres">
      <dgm:prSet presAssocID="{6CAC88EA-DAFD-4CEF-8E5D-F4049FB6067E}" presName="sp" presStyleCnt="0"/>
      <dgm:spPr/>
    </dgm:pt>
    <dgm:pt modelId="{49B608CE-85E1-4E6E-90EC-A144C0C2552B}" type="pres">
      <dgm:prSet presAssocID="{D16D5FC7-2731-4816-8D28-160039931594}" presName="linNode" presStyleCnt="0"/>
      <dgm:spPr/>
    </dgm:pt>
    <dgm:pt modelId="{2CC725EA-BC73-4421-BA5A-4BF58D9A9D5F}" type="pres">
      <dgm:prSet presAssocID="{D16D5FC7-2731-4816-8D28-16003993159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AB3B20E-835C-4265-AD23-0D008224C6A3}" type="pres">
      <dgm:prSet presAssocID="{D16D5FC7-2731-4816-8D28-160039931594}" presName="descendantText" presStyleLbl="alignAccFollowNode1" presStyleIdx="2" presStyleCnt="4">
        <dgm:presLayoutVars>
          <dgm:bulletEnabled val="1"/>
        </dgm:presLayoutVars>
      </dgm:prSet>
      <dgm:spPr/>
    </dgm:pt>
    <dgm:pt modelId="{EF17593E-08DA-4EC3-A4B0-C6450220A8AF}" type="pres">
      <dgm:prSet presAssocID="{3F278F66-2624-4D98-A055-8429C2613B0D}" presName="sp" presStyleCnt="0"/>
      <dgm:spPr/>
    </dgm:pt>
    <dgm:pt modelId="{ED421744-4726-400F-ADEA-7D829C7B9A19}" type="pres">
      <dgm:prSet presAssocID="{087D034B-99D5-44B5-B17B-927027F589D9}" presName="linNode" presStyleCnt="0"/>
      <dgm:spPr/>
    </dgm:pt>
    <dgm:pt modelId="{77938656-6F14-419B-88C7-70125418013A}" type="pres">
      <dgm:prSet presAssocID="{087D034B-99D5-44B5-B17B-927027F589D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D2565CB-A8E5-40B5-B6B4-86A3D50EAB83}" type="pres">
      <dgm:prSet presAssocID="{087D034B-99D5-44B5-B17B-927027F589D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C3A250A-ED23-4E10-87AD-98FFB8377836}" srcId="{7763D75E-404C-47BE-A1FC-FF4743BE822E}" destId="{F8CBDA83-543C-4349-82E4-FA150B844996}" srcOrd="0" destOrd="0" parTransId="{E498F51C-FDD4-4B0A-9A9F-88524D62079F}" sibTransId="{41BCDDD7-7973-4380-889B-68EDF76210BC}"/>
    <dgm:cxn modelId="{47BAD00B-A87F-454E-BDDB-64154ECB5C98}" srcId="{7763D75E-404C-47BE-A1FC-FF4743BE822E}" destId="{D16D5FC7-2731-4816-8D28-160039931594}" srcOrd="2" destOrd="0" parTransId="{EFD2727D-2828-4CB3-9FBD-C472F7A8D51B}" sibTransId="{3F278F66-2624-4D98-A055-8429C2613B0D}"/>
    <dgm:cxn modelId="{99F8FD0C-C561-4A7D-A038-63E7FA8CB1AF}" type="presOf" srcId="{2059E3A0-9EB7-4E60-ABA2-9F780BF5BCE9}" destId="{5EBB783B-2FB1-44B4-9143-827A15278ECD}" srcOrd="0" destOrd="0" presId="urn:microsoft.com/office/officeart/2005/8/layout/vList5"/>
    <dgm:cxn modelId="{87F03415-1F3D-4010-8BC2-AF11B4A2FBB2}" type="presOf" srcId="{087D034B-99D5-44B5-B17B-927027F589D9}" destId="{77938656-6F14-419B-88C7-70125418013A}" srcOrd="0" destOrd="0" presId="urn:microsoft.com/office/officeart/2005/8/layout/vList5"/>
    <dgm:cxn modelId="{6F485E19-188B-440A-BC10-9BB16940235A}" type="presOf" srcId="{99B13EED-11E5-4332-9071-32FC3ACE8C5B}" destId="{5EBB783B-2FB1-44B4-9143-827A15278ECD}" srcOrd="0" destOrd="1" presId="urn:microsoft.com/office/officeart/2005/8/layout/vList5"/>
    <dgm:cxn modelId="{779CDB1A-6ECD-422E-94D2-BF9616268807}" type="presOf" srcId="{D16D5FC7-2731-4816-8D28-160039931594}" destId="{2CC725EA-BC73-4421-BA5A-4BF58D9A9D5F}" srcOrd="0" destOrd="0" presId="urn:microsoft.com/office/officeart/2005/8/layout/vList5"/>
    <dgm:cxn modelId="{939D8526-1792-4792-A602-F19CB44594BD}" type="presOf" srcId="{124641BF-079E-4C22-A6A4-B0EBE1CD8BF8}" destId="{8D2565CB-A8E5-40B5-B6B4-86A3D50EAB83}" srcOrd="0" destOrd="0" presId="urn:microsoft.com/office/officeart/2005/8/layout/vList5"/>
    <dgm:cxn modelId="{37C3E227-741B-41A4-8A6A-43169285FFCD}" srcId="{087D034B-99D5-44B5-B17B-927027F589D9}" destId="{9056E7CE-761F-4C4B-862A-98F00F3B5B63}" srcOrd="1" destOrd="0" parTransId="{D35399D0-5A78-48C4-995E-B7C4C5E78DEA}" sibTransId="{C5E86B76-8480-465B-B662-C45A98C27339}"/>
    <dgm:cxn modelId="{8E00FD37-58DC-4778-87EA-F869C62EC4AD}" srcId="{F8CBDA83-543C-4349-82E4-FA150B844996}" destId="{511797F1-5556-4C9B-859A-B68FD6D38A68}" srcOrd="1" destOrd="0" parTransId="{825B534C-47DC-45D1-8FE3-9AA373414669}" sibTransId="{B0B8B8CE-4CAE-4FBB-A1C7-64AEBECDB8E6}"/>
    <dgm:cxn modelId="{49153A3A-D127-4E82-B68F-17D7DAB28F9D}" type="presOf" srcId="{9056E7CE-761F-4C4B-862A-98F00F3B5B63}" destId="{8D2565CB-A8E5-40B5-B6B4-86A3D50EAB83}" srcOrd="0" destOrd="1" presId="urn:microsoft.com/office/officeart/2005/8/layout/vList5"/>
    <dgm:cxn modelId="{398A4A3A-9CA2-4048-89F8-364056E5EFF7}" srcId="{F8CBDA83-543C-4349-82E4-FA150B844996}" destId="{D79DD433-5105-44A8-8726-5EFCF7005A76}" srcOrd="0" destOrd="0" parTransId="{CF6C9405-8BC2-4DDD-BA00-AFC1747CEF5B}" sibTransId="{94014F01-4E9E-45D4-B26D-D31D437B188D}"/>
    <dgm:cxn modelId="{321A003E-57FB-4AC1-8284-729431F49399}" srcId="{087D034B-99D5-44B5-B17B-927027F589D9}" destId="{124641BF-079E-4C22-A6A4-B0EBE1CD8BF8}" srcOrd="0" destOrd="0" parTransId="{9E537014-106F-41C0-8CE0-DE2A0F89BFB8}" sibTransId="{6CA14131-BCE3-4ABE-92AA-83E57B237987}"/>
    <dgm:cxn modelId="{2D250968-262A-46A0-994E-F2F777A157BC}" srcId="{D16D5FC7-2731-4816-8D28-160039931594}" destId="{214DCFCA-3523-4955-B99D-BB00277F8E29}" srcOrd="1" destOrd="0" parTransId="{71666C56-5E74-4B2E-91EE-8C489F15D6F9}" sibTransId="{FC7F2804-5891-4F11-8660-862D3FDEB730}"/>
    <dgm:cxn modelId="{B72F6C79-448F-44BB-9076-63BCAD8B06D3}" srcId="{D16D5FC7-2731-4816-8D28-160039931594}" destId="{FAE754D6-686E-4B38-AEDC-B2ED333B2356}" srcOrd="0" destOrd="0" parTransId="{B7DBE8F3-B5DB-4351-8A75-E2B6E842833F}" sibTransId="{77205615-28A3-475D-9B86-EFFEBAB14861}"/>
    <dgm:cxn modelId="{E92A8B7E-93A2-4022-9818-ADEFF09EB724}" type="presOf" srcId="{214DCFCA-3523-4955-B99D-BB00277F8E29}" destId="{2AB3B20E-835C-4265-AD23-0D008224C6A3}" srcOrd="0" destOrd="1" presId="urn:microsoft.com/office/officeart/2005/8/layout/vList5"/>
    <dgm:cxn modelId="{6016917E-6EEB-4A01-AA86-995944370F0D}" srcId="{DF5E21EA-76D6-46A1-AFE1-CF26FAED08F7}" destId="{2059E3A0-9EB7-4E60-ABA2-9F780BF5BCE9}" srcOrd="0" destOrd="0" parTransId="{BEA2BED9-00D8-4565-B1A5-06A6DA65BFB9}" sibTransId="{F49901E2-6341-48F1-B64C-2BE3D3FA8631}"/>
    <dgm:cxn modelId="{9A0D4A84-4884-4FB8-80B3-C9BFFF2CE6D6}" srcId="{7763D75E-404C-47BE-A1FC-FF4743BE822E}" destId="{DF5E21EA-76D6-46A1-AFE1-CF26FAED08F7}" srcOrd="1" destOrd="0" parTransId="{311AE0AC-342C-4787-B8FF-974452BC7E14}" sibTransId="{6CAC88EA-DAFD-4CEF-8E5D-F4049FB6067E}"/>
    <dgm:cxn modelId="{F6A7BD9D-DB75-4D79-9A4C-42448228340F}" type="presOf" srcId="{DF5E21EA-76D6-46A1-AFE1-CF26FAED08F7}" destId="{075E73EA-00C7-49A2-855C-32B0621C8369}" srcOrd="0" destOrd="0" presId="urn:microsoft.com/office/officeart/2005/8/layout/vList5"/>
    <dgm:cxn modelId="{7BB78DA2-5762-4706-BB7A-4F3D3CA6EFA3}" type="presOf" srcId="{F8CBDA83-543C-4349-82E4-FA150B844996}" destId="{E9D3427F-6B0C-462E-B994-DE5DF9F98121}" srcOrd="0" destOrd="0" presId="urn:microsoft.com/office/officeart/2005/8/layout/vList5"/>
    <dgm:cxn modelId="{8DC9AAC2-74C6-41B6-99FF-7A912DC53306}" srcId="{DF5E21EA-76D6-46A1-AFE1-CF26FAED08F7}" destId="{99B13EED-11E5-4332-9071-32FC3ACE8C5B}" srcOrd="1" destOrd="0" parTransId="{8E8772B4-2F4C-4575-BFB4-5D536459D985}" sibTransId="{8E85E367-212D-4A23-A922-F8B40E69F7A0}"/>
    <dgm:cxn modelId="{D8ABA5CB-2F6F-484C-AFA8-D41319915DE9}" type="presOf" srcId="{7763D75E-404C-47BE-A1FC-FF4743BE822E}" destId="{5EA03818-A483-4BAA-9C62-FB49952D1F61}" srcOrd="0" destOrd="0" presId="urn:microsoft.com/office/officeart/2005/8/layout/vList5"/>
    <dgm:cxn modelId="{1F9776DA-4B8E-4F06-8A3F-7EAE1DE27154}" srcId="{7763D75E-404C-47BE-A1FC-FF4743BE822E}" destId="{087D034B-99D5-44B5-B17B-927027F589D9}" srcOrd="3" destOrd="0" parTransId="{B001FA46-8800-44AD-AADA-372E327AA7A6}" sibTransId="{CE03F91C-A783-486E-81A9-5BB405B6FA34}"/>
    <dgm:cxn modelId="{1E5051E2-D22E-47A7-B91C-D66C621F75E3}" type="presOf" srcId="{FAE754D6-686E-4B38-AEDC-B2ED333B2356}" destId="{2AB3B20E-835C-4265-AD23-0D008224C6A3}" srcOrd="0" destOrd="0" presId="urn:microsoft.com/office/officeart/2005/8/layout/vList5"/>
    <dgm:cxn modelId="{0A085AE2-59BB-4542-9EF6-94B92A31C023}" type="presOf" srcId="{511797F1-5556-4C9B-859A-B68FD6D38A68}" destId="{9F625B3F-C933-4422-92CE-62ED09EEEF1C}" srcOrd="0" destOrd="1" presId="urn:microsoft.com/office/officeart/2005/8/layout/vList5"/>
    <dgm:cxn modelId="{90A5B6F4-9399-46D6-B09E-6EFD3818A90D}" type="presOf" srcId="{D79DD433-5105-44A8-8726-5EFCF7005A76}" destId="{9F625B3F-C933-4422-92CE-62ED09EEEF1C}" srcOrd="0" destOrd="0" presId="urn:microsoft.com/office/officeart/2005/8/layout/vList5"/>
    <dgm:cxn modelId="{FBC4B488-D0CE-4C6C-8C47-1ECF74690382}" type="presParOf" srcId="{5EA03818-A483-4BAA-9C62-FB49952D1F61}" destId="{31E3CF7F-D013-4FEE-8220-43EE74C256D3}" srcOrd="0" destOrd="0" presId="urn:microsoft.com/office/officeart/2005/8/layout/vList5"/>
    <dgm:cxn modelId="{F25AFF56-DD92-43C4-A8A1-05621625D1BD}" type="presParOf" srcId="{31E3CF7F-D013-4FEE-8220-43EE74C256D3}" destId="{E9D3427F-6B0C-462E-B994-DE5DF9F98121}" srcOrd="0" destOrd="0" presId="urn:microsoft.com/office/officeart/2005/8/layout/vList5"/>
    <dgm:cxn modelId="{956070EA-855E-438B-8074-1C5A3448A174}" type="presParOf" srcId="{31E3CF7F-D013-4FEE-8220-43EE74C256D3}" destId="{9F625B3F-C933-4422-92CE-62ED09EEEF1C}" srcOrd="1" destOrd="0" presId="urn:microsoft.com/office/officeart/2005/8/layout/vList5"/>
    <dgm:cxn modelId="{FF795D93-2684-4DBE-ADA8-C00F794079F7}" type="presParOf" srcId="{5EA03818-A483-4BAA-9C62-FB49952D1F61}" destId="{8F56F1DC-7CD2-461F-AD01-C9A3D3348F39}" srcOrd="1" destOrd="0" presId="urn:microsoft.com/office/officeart/2005/8/layout/vList5"/>
    <dgm:cxn modelId="{ED593D60-938A-4A0A-BDDA-910EDD9BCE07}" type="presParOf" srcId="{5EA03818-A483-4BAA-9C62-FB49952D1F61}" destId="{5740CF89-8DDF-4735-B0C1-43E3E7A4757E}" srcOrd="2" destOrd="0" presId="urn:microsoft.com/office/officeart/2005/8/layout/vList5"/>
    <dgm:cxn modelId="{7EBB7B6B-DCA2-43D2-BFD9-392CB74A1DEC}" type="presParOf" srcId="{5740CF89-8DDF-4735-B0C1-43E3E7A4757E}" destId="{075E73EA-00C7-49A2-855C-32B0621C8369}" srcOrd="0" destOrd="0" presId="urn:microsoft.com/office/officeart/2005/8/layout/vList5"/>
    <dgm:cxn modelId="{CA761207-AD04-419B-8F3D-67951F1A76D6}" type="presParOf" srcId="{5740CF89-8DDF-4735-B0C1-43E3E7A4757E}" destId="{5EBB783B-2FB1-44B4-9143-827A15278ECD}" srcOrd="1" destOrd="0" presId="urn:microsoft.com/office/officeart/2005/8/layout/vList5"/>
    <dgm:cxn modelId="{33857F8C-F47F-4671-84BC-B605380F4EDE}" type="presParOf" srcId="{5EA03818-A483-4BAA-9C62-FB49952D1F61}" destId="{24F32DDB-3965-4EBF-8D59-063C019199C4}" srcOrd="3" destOrd="0" presId="urn:microsoft.com/office/officeart/2005/8/layout/vList5"/>
    <dgm:cxn modelId="{DB5817FA-C6D5-49A5-BD77-162C6BE6C459}" type="presParOf" srcId="{5EA03818-A483-4BAA-9C62-FB49952D1F61}" destId="{49B608CE-85E1-4E6E-90EC-A144C0C2552B}" srcOrd="4" destOrd="0" presId="urn:microsoft.com/office/officeart/2005/8/layout/vList5"/>
    <dgm:cxn modelId="{7DC720F5-7776-4BD0-9ECD-EDBDFF93FABE}" type="presParOf" srcId="{49B608CE-85E1-4E6E-90EC-A144C0C2552B}" destId="{2CC725EA-BC73-4421-BA5A-4BF58D9A9D5F}" srcOrd="0" destOrd="0" presId="urn:microsoft.com/office/officeart/2005/8/layout/vList5"/>
    <dgm:cxn modelId="{8F6BF851-8C7D-42AB-A273-3E1BF09C2E70}" type="presParOf" srcId="{49B608CE-85E1-4E6E-90EC-A144C0C2552B}" destId="{2AB3B20E-835C-4265-AD23-0D008224C6A3}" srcOrd="1" destOrd="0" presId="urn:microsoft.com/office/officeart/2005/8/layout/vList5"/>
    <dgm:cxn modelId="{93E4BD85-024D-4819-9EB6-A789E95A9E49}" type="presParOf" srcId="{5EA03818-A483-4BAA-9C62-FB49952D1F61}" destId="{EF17593E-08DA-4EC3-A4B0-C6450220A8AF}" srcOrd="5" destOrd="0" presId="urn:microsoft.com/office/officeart/2005/8/layout/vList5"/>
    <dgm:cxn modelId="{EA0CA7FE-42E8-4976-B05B-D62882E9BEDF}" type="presParOf" srcId="{5EA03818-A483-4BAA-9C62-FB49952D1F61}" destId="{ED421744-4726-400F-ADEA-7D829C7B9A19}" srcOrd="6" destOrd="0" presId="urn:microsoft.com/office/officeart/2005/8/layout/vList5"/>
    <dgm:cxn modelId="{B627640A-A577-44D5-A364-9D6E33F7A0A5}" type="presParOf" srcId="{ED421744-4726-400F-ADEA-7D829C7B9A19}" destId="{77938656-6F14-419B-88C7-70125418013A}" srcOrd="0" destOrd="0" presId="urn:microsoft.com/office/officeart/2005/8/layout/vList5"/>
    <dgm:cxn modelId="{D4C2468B-C73C-4CB7-B68F-4D3AFC866E13}" type="presParOf" srcId="{ED421744-4726-400F-ADEA-7D829C7B9A19}" destId="{8D2565CB-A8E5-40B5-B6B4-86A3D50EAB8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2E995-D4C7-4655-B5D3-7947B5111738}">
      <dsp:nvSpPr>
        <dsp:cNvPr id="0" name=""/>
        <dsp:cNvSpPr/>
      </dsp:nvSpPr>
      <dsp:spPr>
        <a:xfrm>
          <a:off x="8377" y="831151"/>
          <a:ext cx="1841470" cy="552441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11" tIns="68211" rIns="68211" bIns="6821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1</a:t>
          </a:r>
        </a:p>
      </dsp:txBody>
      <dsp:txXfrm>
        <a:off x="174109" y="831151"/>
        <a:ext cx="1510006" cy="552441"/>
      </dsp:txXfrm>
    </dsp:sp>
    <dsp:sp modelId="{DC7A3EC4-700F-4D8B-9418-FB9859A8BB82}">
      <dsp:nvSpPr>
        <dsp:cNvPr id="0" name=""/>
        <dsp:cNvSpPr/>
      </dsp:nvSpPr>
      <dsp:spPr>
        <a:xfrm>
          <a:off x="8377" y="1383592"/>
          <a:ext cx="1675738" cy="19410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21" tIns="132421" rIns="132421" bIns="26484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Conceptualization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Developed the core idea of an apartment escape room.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Brainstormed puzzles and storyline elements.</a:t>
          </a:r>
        </a:p>
      </dsp:txBody>
      <dsp:txXfrm>
        <a:off x="8377" y="1383592"/>
        <a:ext cx="1675738" cy="1941013"/>
      </dsp:txXfrm>
    </dsp:sp>
    <dsp:sp modelId="{991F3E33-9A89-4A9D-BB23-A070B7EB11AB}">
      <dsp:nvSpPr>
        <dsp:cNvPr id="0" name=""/>
        <dsp:cNvSpPr/>
      </dsp:nvSpPr>
      <dsp:spPr>
        <a:xfrm>
          <a:off x="1813514" y="831151"/>
          <a:ext cx="1841470" cy="552441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11" tIns="68211" rIns="68211" bIns="6821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2</a:t>
          </a:r>
        </a:p>
      </dsp:txBody>
      <dsp:txXfrm>
        <a:off x="1979246" y="831151"/>
        <a:ext cx="1510006" cy="552441"/>
      </dsp:txXfrm>
    </dsp:sp>
    <dsp:sp modelId="{D483BB47-BF8B-4916-8137-E06C785F1295}">
      <dsp:nvSpPr>
        <dsp:cNvPr id="0" name=""/>
        <dsp:cNvSpPr/>
      </dsp:nvSpPr>
      <dsp:spPr>
        <a:xfrm>
          <a:off x="1813514" y="1383592"/>
          <a:ext cx="1675738" cy="19410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21" tIns="132421" rIns="132421" bIns="26484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Environment Design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Created a detailed apartment layout with multiple rooms.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Designed realistic 3D models and textures for an immersive experience.</a:t>
          </a:r>
        </a:p>
      </dsp:txBody>
      <dsp:txXfrm>
        <a:off x="1813514" y="1383592"/>
        <a:ext cx="1675738" cy="1941013"/>
      </dsp:txXfrm>
    </dsp:sp>
    <dsp:sp modelId="{719A99E1-DB94-4C96-BA60-F6DBA5D86476}">
      <dsp:nvSpPr>
        <dsp:cNvPr id="0" name=""/>
        <dsp:cNvSpPr/>
      </dsp:nvSpPr>
      <dsp:spPr>
        <a:xfrm>
          <a:off x="3618652" y="831151"/>
          <a:ext cx="1841470" cy="552441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11" tIns="68211" rIns="68211" bIns="6821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3</a:t>
          </a:r>
        </a:p>
      </dsp:txBody>
      <dsp:txXfrm>
        <a:off x="3784384" y="831151"/>
        <a:ext cx="1510006" cy="552441"/>
      </dsp:txXfrm>
    </dsp:sp>
    <dsp:sp modelId="{5E8E3DD1-6715-45DE-A1BD-C8C9787E44EC}">
      <dsp:nvSpPr>
        <dsp:cNvPr id="0" name=""/>
        <dsp:cNvSpPr/>
      </dsp:nvSpPr>
      <dsp:spPr>
        <a:xfrm>
          <a:off x="3618652" y="1383592"/>
          <a:ext cx="1675738" cy="19410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21" tIns="132421" rIns="132421" bIns="26484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Puzzle Integration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Placed puzzles and clues logically throughout the apartment.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Ensured puzzles varied in difficulty and style.</a:t>
          </a:r>
        </a:p>
      </dsp:txBody>
      <dsp:txXfrm>
        <a:off x="3618652" y="1383592"/>
        <a:ext cx="1675738" cy="1941013"/>
      </dsp:txXfrm>
    </dsp:sp>
    <dsp:sp modelId="{6541F83A-D224-4CD7-864A-E18F5E8B8E8E}">
      <dsp:nvSpPr>
        <dsp:cNvPr id="0" name=""/>
        <dsp:cNvSpPr/>
      </dsp:nvSpPr>
      <dsp:spPr>
        <a:xfrm>
          <a:off x="5423790" y="831151"/>
          <a:ext cx="1841470" cy="552441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11" tIns="68211" rIns="68211" bIns="6821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4</a:t>
          </a:r>
        </a:p>
      </dsp:txBody>
      <dsp:txXfrm>
        <a:off x="5589522" y="831151"/>
        <a:ext cx="1510006" cy="552441"/>
      </dsp:txXfrm>
    </dsp:sp>
    <dsp:sp modelId="{01182C37-3CC7-4FAF-ABE8-6858C1153479}">
      <dsp:nvSpPr>
        <dsp:cNvPr id="0" name=""/>
        <dsp:cNvSpPr/>
      </dsp:nvSpPr>
      <dsp:spPr>
        <a:xfrm>
          <a:off x="5423790" y="1383592"/>
          <a:ext cx="1675738" cy="19410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21" tIns="132421" rIns="132421" bIns="26484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User Testing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Conducted playtesting sessions to gather feedback.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Iteratively refined puzzles and user interactions based on feedback.</a:t>
          </a:r>
        </a:p>
      </dsp:txBody>
      <dsp:txXfrm>
        <a:off x="5423790" y="1383592"/>
        <a:ext cx="1675738" cy="194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25B3F-C933-4422-92CE-62ED09EEEF1C}">
      <dsp:nvSpPr>
        <dsp:cNvPr id="0" name=""/>
        <dsp:cNvSpPr/>
      </dsp:nvSpPr>
      <dsp:spPr>
        <a:xfrm rot="5400000">
          <a:off x="4545919" y="-1825291"/>
          <a:ext cx="800307" cy="46551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Hint: "The first number is hidden on the shelf. Go to the fridge next."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Design: A book on the shelf opens to reveal the number '2'.</a:t>
          </a:r>
          <a:endParaRPr lang="en-US" sz="1200" kern="1200"/>
        </a:p>
      </dsp:txBody>
      <dsp:txXfrm rot="-5400000">
        <a:off x="2618509" y="141187"/>
        <a:ext cx="4616060" cy="722171"/>
      </dsp:txXfrm>
    </dsp:sp>
    <dsp:sp modelId="{E9D3427F-6B0C-462E-B994-DE5DF9F98121}">
      <dsp:nvSpPr>
        <dsp:cNvPr id="0" name=""/>
        <dsp:cNvSpPr/>
      </dsp:nvSpPr>
      <dsp:spPr>
        <a:xfrm>
          <a:off x="0" y="2079"/>
          <a:ext cx="2618509" cy="1000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Puzzle 1: The Shelf Clue</a:t>
          </a:r>
          <a:endParaRPr lang="en-US" sz="2800" kern="1200"/>
        </a:p>
      </dsp:txBody>
      <dsp:txXfrm>
        <a:off x="48835" y="50914"/>
        <a:ext cx="2520839" cy="902714"/>
      </dsp:txXfrm>
    </dsp:sp>
    <dsp:sp modelId="{5EBB783B-2FB1-44B4-9143-827A15278ECD}">
      <dsp:nvSpPr>
        <dsp:cNvPr id="0" name=""/>
        <dsp:cNvSpPr/>
      </dsp:nvSpPr>
      <dsp:spPr>
        <a:xfrm rot="5400000">
          <a:off x="4545919" y="-774887"/>
          <a:ext cx="800307" cy="46551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Hint: "Turn around and look at the most left-down cabinet."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Design: A note inside the fridge directs players to a cabinet with a hidden riddle.</a:t>
          </a:r>
          <a:endParaRPr lang="en-US" sz="1200" kern="1200"/>
        </a:p>
      </dsp:txBody>
      <dsp:txXfrm rot="-5400000">
        <a:off x="2618509" y="1191591"/>
        <a:ext cx="4616060" cy="722171"/>
      </dsp:txXfrm>
    </dsp:sp>
    <dsp:sp modelId="{075E73EA-00C7-49A2-855C-32B0621C8369}">
      <dsp:nvSpPr>
        <dsp:cNvPr id="0" name=""/>
        <dsp:cNvSpPr/>
      </dsp:nvSpPr>
      <dsp:spPr>
        <a:xfrm>
          <a:off x="0" y="1052484"/>
          <a:ext cx="2618509" cy="1000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Puzzle 2: The Fridge Note</a:t>
          </a:r>
          <a:endParaRPr lang="en-US" sz="2800" kern="1200"/>
        </a:p>
      </dsp:txBody>
      <dsp:txXfrm>
        <a:off x="48835" y="1101319"/>
        <a:ext cx="2520839" cy="902714"/>
      </dsp:txXfrm>
    </dsp:sp>
    <dsp:sp modelId="{2AB3B20E-835C-4265-AD23-0D008224C6A3}">
      <dsp:nvSpPr>
        <dsp:cNvPr id="0" name=""/>
        <dsp:cNvSpPr/>
      </dsp:nvSpPr>
      <dsp:spPr>
        <a:xfrm rot="5400000">
          <a:off x="4545919" y="275516"/>
          <a:ext cx="800307" cy="46551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Hint: "Find the mirror where reflections are true, there you'll see what next to do."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Design: A riddle in the cabinet leads players to the bathroom mirror.</a:t>
          </a:r>
          <a:endParaRPr lang="en-US" sz="1200" kern="1200"/>
        </a:p>
      </dsp:txBody>
      <dsp:txXfrm rot="-5400000">
        <a:off x="2618509" y="2241994"/>
        <a:ext cx="4616060" cy="722171"/>
      </dsp:txXfrm>
    </dsp:sp>
    <dsp:sp modelId="{2CC725EA-BC73-4421-BA5A-4BF58D9A9D5F}">
      <dsp:nvSpPr>
        <dsp:cNvPr id="0" name=""/>
        <dsp:cNvSpPr/>
      </dsp:nvSpPr>
      <dsp:spPr>
        <a:xfrm>
          <a:off x="0" y="2102888"/>
          <a:ext cx="2618509" cy="1000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Puzzle 3: The Cabinet Riddle</a:t>
          </a:r>
          <a:endParaRPr lang="en-US" sz="2800" kern="1200"/>
        </a:p>
      </dsp:txBody>
      <dsp:txXfrm>
        <a:off x="48835" y="2151723"/>
        <a:ext cx="2520839" cy="902714"/>
      </dsp:txXfrm>
    </dsp:sp>
    <dsp:sp modelId="{8D2565CB-A8E5-40B5-B6B4-86A3D50EAB83}">
      <dsp:nvSpPr>
        <dsp:cNvPr id="0" name=""/>
        <dsp:cNvSpPr/>
      </dsp:nvSpPr>
      <dsp:spPr>
        <a:xfrm rot="5400000">
          <a:off x="4545919" y="1325920"/>
          <a:ext cx="800307" cy="46551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Hint: "This year is special, the year we graduate."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Design: A note on the mirror gives the final clue that the code is the current year.</a:t>
          </a:r>
          <a:endParaRPr lang="en-US" sz="1200" kern="1200"/>
        </a:p>
      </dsp:txBody>
      <dsp:txXfrm rot="-5400000">
        <a:off x="2618509" y="3292398"/>
        <a:ext cx="4616060" cy="722171"/>
      </dsp:txXfrm>
    </dsp:sp>
    <dsp:sp modelId="{77938656-6F14-419B-88C7-70125418013A}">
      <dsp:nvSpPr>
        <dsp:cNvPr id="0" name=""/>
        <dsp:cNvSpPr/>
      </dsp:nvSpPr>
      <dsp:spPr>
        <a:xfrm>
          <a:off x="0" y="3153292"/>
          <a:ext cx="2618509" cy="1000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Puzzle 4: The Mirror Hint</a:t>
          </a:r>
          <a:endParaRPr lang="en-US" sz="2800" kern="1200"/>
        </a:p>
      </dsp:txBody>
      <dsp:txXfrm>
        <a:off x="48835" y="3202127"/>
        <a:ext cx="2520839" cy="902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sz="4100" i="0" dirty="0">
                <a:effectLst/>
                <a:highlight>
                  <a:srgbClr val="212121"/>
                </a:highlight>
              </a:rPr>
              <a:t>Presentation: Design Process, Challenges, and Unique Features of the VR Escape Room</a:t>
            </a:r>
            <a:endParaRPr lang="en-US" sz="4100" dirty="0"/>
          </a:p>
        </p:txBody>
      </p:sp>
      <p:pic>
        <p:nvPicPr>
          <p:cNvPr id="4" name="Picture 3" descr="Woman peeking out a window">
            <a:extLst>
              <a:ext uri="{FF2B5EF4-FFF2-40B4-BE49-F238E27FC236}">
                <a16:creationId xmlns:a16="http://schemas.microsoft.com/office/drawing/2014/main" id="{7D7A4A07-3930-88D5-F89B-531FAE46A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75" r="6991" b="-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 Introduction</a:t>
            </a:r>
          </a:p>
        </p:txBody>
      </p:sp>
      <p:pic>
        <p:nvPicPr>
          <p:cNvPr id="6" name="Picture 5" descr="Woman peeking out a window">
            <a:extLst>
              <a:ext uri="{FF2B5EF4-FFF2-40B4-BE49-F238E27FC236}">
                <a16:creationId xmlns:a16="http://schemas.microsoft.com/office/drawing/2014/main" id="{78D0C779-17AD-F5A7-C1BE-FF2C01845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75" r="6991" b="-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/>
          <a:p>
            <a:r>
              <a:rPr lang="en-US" sz="1700"/>
              <a:t>Title: VR Escape Room: The Apartment Mystery</a:t>
            </a:r>
          </a:p>
          <a:p>
            <a:r>
              <a:rPr lang="en-US" sz="1700"/>
              <a:t>Subtitle: Design Process, Challenges, and Unique Features</a:t>
            </a:r>
          </a:p>
          <a:p>
            <a:r>
              <a:rPr lang="en-US" sz="1700"/>
              <a:t>Presenter: Hassan Hisham, Youssef Hany, Saeed El </a:t>
            </a:r>
            <a:r>
              <a:rPr lang="en-US" sz="1700" err="1"/>
              <a:t>Torbany</a:t>
            </a:r>
            <a:r>
              <a:rPr lang="en-US" sz="1700"/>
              <a:t>, Omar Hesham</a:t>
            </a:r>
          </a:p>
          <a:p>
            <a:r>
              <a:rPr lang="en-US" sz="1700"/>
              <a:t>Date: 22/5/2024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Game Concept</a:t>
            </a:r>
          </a:p>
        </p:txBody>
      </p:sp>
      <p:pic>
        <p:nvPicPr>
          <p:cNvPr id="10" name="Video 9" descr="Box Packages">
            <a:extLst>
              <a:ext uri="{FF2B5EF4-FFF2-40B4-BE49-F238E27FC236}">
                <a16:creationId xmlns:a16="http://schemas.microsoft.com/office/drawing/2014/main" id="{D5D0427C-A399-C49F-529D-235FB082A4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347" r="24510" b="-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/>
          <a:p>
            <a:r>
              <a:rPr lang="en-US" dirty="0"/>
              <a:t>Brief Overview:</a:t>
            </a:r>
          </a:p>
          <a:p>
            <a:r>
              <a:rPr lang="en-US" dirty="0"/>
              <a:t>A virtual reality escape room set in a modern apartment.</a:t>
            </a:r>
          </a:p>
          <a:p>
            <a:r>
              <a:rPr lang="en-US" dirty="0"/>
              <a:t>Players must solve puzzles and uncover clues to escape.</a:t>
            </a: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/>
              <a:t> Design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A50EA-315F-6A5E-4D2F-1A998F04A69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11530266"/>
              </p:ext>
            </p:extLst>
          </p:nvPr>
        </p:nvGraphicFramePr>
        <p:xfrm>
          <a:off x="914399" y="2011363"/>
          <a:ext cx="7273638" cy="4155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r>
              <a:rPr lang="en-US" sz="1400" noProof="1"/>
              <a:t>Puzzle Design:</a:t>
            </a:r>
          </a:p>
          <a:p>
            <a:pPr lvl="1"/>
            <a:r>
              <a:rPr lang="en-US" sz="1400" noProof="1"/>
              <a:t>Balancing difficulty to be challenging yet solvable.</a:t>
            </a:r>
          </a:p>
          <a:p>
            <a:pPr lvl="1"/>
            <a:r>
              <a:rPr lang="en-US" sz="1400" noProof="1"/>
              <a:t>Ensuring all puzzles were intuitive and integrated into the environment.</a:t>
            </a:r>
          </a:p>
          <a:p>
            <a:r>
              <a:rPr lang="en-US" sz="1400" noProof="1"/>
              <a:t>Technical Implementation:</a:t>
            </a:r>
          </a:p>
          <a:p>
            <a:pPr lvl="1"/>
            <a:r>
              <a:rPr lang="en-US" sz="1400" noProof="1"/>
              <a:t>Optimizing the VR environment for performance.</a:t>
            </a:r>
          </a:p>
          <a:p>
            <a:pPr lvl="1"/>
            <a:r>
              <a:rPr lang="en-US" sz="1400" noProof="1"/>
              <a:t>Handling interactions with VR controllers and maintaining immersion.</a:t>
            </a:r>
          </a:p>
          <a:p>
            <a:r>
              <a:rPr lang="en-US" sz="1400" noProof="1"/>
              <a:t>User Experience:</a:t>
            </a:r>
          </a:p>
          <a:p>
            <a:pPr lvl="1"/>
            <a:r>
              <a:rPr lang="en-US" sz="1400" noProof="1"/>
              <a:t>Creating intuitive navigation and interaction mechanics.</a:t>
            </a:r>
          </a:p>
          <a:p>
            <a:pPr lvl="1"/>
            <a:r>
              <a:rPr lang="en-US" sz="1400" noProof="1"/>
              <a:t>Ensuring players can easily understand and engage with the clues.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Video 6" descr="Box Packages">
            <a:extLst>
              <a:ext uri="{FF2B5EF4-FFF2-40B4-BE49-F238E27FC236}">
                <a16:creationId xmlns:a16="http://schemas.microsoft.com/office/drawing/2014/main" id="{30B01D2A-AD0D-2674-A18B-DE5A5B6B0A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308" r="24473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Unique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Immersive Environment:</a:t>
            </a:r>
          </a:p>
          <a:p>
            <a:pPr lvl="1"/>
            <a:r>
              <a:rPr lang="en-US" dirty="0"/>
              <a:t>Highly detailed apartment with realistic lighting and textures.</a:t>
            </a:r>
          </a:p>
          <a:p>
            <a:pPr lvl="1"/>
            <a:r>
              <a:rPr lang="en-US" dirty="0"/>
              <a:t>Interactive objects that enhance immersion and engagement.</a:t>
            </a:r>
          </a:p>
          <a:p>
            <a:r>
              <a:rPr lang="en-US" dirty="0"/>
              <a:t>Varied Puzzles:</a:t>
            </a:r>
          </a:p>
          <a:p>
            <a:pPr lvl="1"/>
            <a:r>
              <a:rPr lang="en-US" dirty="0"/>
              <a:t>Logical and creative puzzles that require different problem-solving skills.</a:t>
            </a:r>
          </a:p>
          <a:p>
            <a:pPr lvl="1"/>
            <a:r>
              <a:rPr lang="en-US" dirty="0"/>
              <a:t>Clues integrated naturally into the environment.</a:t>
            </a:r>
          </a:p>
          <a:p>
            <a:r>
              <a:rPr lang="en-US" dirty="0"/>
              <a:t>Engaging Storyline:</a:t>
            </a:r>
          </a:p>
          <a:p>
            <a:pPr lvl="1"/>
            <a:r>
              <a:rPr lang="en-US" dirty="0"/>
              <a:t>A narrative that unfolds as players progress, adding depth to the experience.</a:t>
            </a:r>
          </a:p>
          <a:p>
            <a:pPr lvl="1"/>
            <a:r>
              <a:rPr lang="en-US" dirty="0"/>
              <a:t>Surprising twists and reveals that keep players intrigued.</a:t>
            </a:r>
          </a:p>
          <a:p>
            <a:r>
              <a:rPr lang="en-US" dirty="0"/>
              <a:t>User-Friendly Interface:</a:t>
            </a:r>
          </a:p>
          <a:p>
            <a:pPr lvl="1"/>
            <a:r>
              <a:rPr lang="en-US" dirty="0"/>
              <a:t>Simple and intuitive controls for seamless gameplay.</a:t>
            </a:r>
          </a:p>
          <a:p>
            <a:pPr lvl="1"/>
            <a:r>
              <a:rPr lang="en-US" dirty="0"/>
              <a:t>Visual and audio feedback to guide players.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Puzzle 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C854593-43C7-67CA-1D75-C890A8E1A31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26116895"/>
              </p:ext>
            </p:extLst>
          </p:nvPr>
        </p:nvGraphicFramePr>
        <p:xfrm>
          <a:off x="914399" y="2011363"/>
          <a:ext cx="7273638" cy="4155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r>
              <a:rPr lang="en-US" dirty="0"/>
              <a:t>Summary:</a:t>
            </a:r>
          </a:p>
          <a:p>
            <a:pPr lvl="1"/>
            <a:r>
              <a:rPr lang="en-US" sz="2000"/>
              <a:t>Successfully designed a compelling and immersive VR escape room.</a:t>
            </a:r>
          </a:p>
          <a:p>
            <a:pPr lvl="1"/>
            <a:r>
              <a:rPr lang="en-US" sz="2000"/>
              <a:t>Overcame challenges in puzzle design, technical implementation, and user experience.</a:t>
            </a:r>
            <a:endParaRPr lang="en-US" sz="2000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Video 7" descr="Box Packages">
            <a:extLst>
              <a:ext uri="{FF2B5EF4-FFF2-40B4-BE49-F238E27FC236}">
                <a16:creationId xmlns:a16="http://schemas.microsoft.com/office/drawing/2014/main" id="{53669462-D9DF-7107-7205-DF06883A89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308" r="24473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{AB605B98-B45B-4B29-98DE-5F50E48B7EB5}tf22318419_win32</Template>
  <TotalTime>17</TotalTime>
  <Words>514</Words>
  <Application>Microsoft Office PowerPoint</Application>
  <PresentationFormat>Widescreen</PresentationFormat>
  <Paragraphs>83</Paragraphs>
  <Slides>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Custom</vt:lpstr>
      <vt:lpstr>Presentation: Design Process, Challenges, and Unique Features of the VR Escape Room</vt:lpstr>
      <vt:lpstr> Introduction</vt:lpstr>
      <vt:lpstr>Game Concept</vt:lpstr>
      <vt:lpstr> Design Process</vt:lpstr>
      <vt:lpstr>Key Challenges</vt:lpstr>
      <vt:lpstr>Unique Features</vt:lpstr>
      <vt:lpstr>Puzzle Examples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Presentation: Design Process, Challenges, and Unique Features of the VR Escape Room</dc:title>
  <dc:creator>Hassan Hisham Galal</dc:creator>
  <cp:lastModifiedBy>Hassan Hisham Galal</cp:lastModifiedBy>
  <cp:revision>1</cp:revision>
  <dcterms:created xsi:type="dcterms:W3CDTF">2024-05-21T10:42:48Z</dcterms:created>
  <dcterms:modified xsi:type="dcterms:W3CDTF">2024-05-21T10:59:49Z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